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6575" autoAdjust="0"/>
  </p:normalViewPr>
  <p:slideViewPr>
    <p:cSldViewPr snapToObjects="1">
      <p:cViewPr varScale="1">
        <p:scale>
          <a:sx n="100" d="100"/>
          <a:sy n="100" d="100"/>
        </p:scale>
        <p:origin x="-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CDBA-2BEA-884F-8B67-4B609256311A}" type="datetimeFigureOut">
              <a:rPr lang="en-US" smtClean="0"/>
              <a:pPr/>
              <a:t>4/13/18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AC52A-63D9-A544-B880-E452C02CC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00">
            <a:alpha val="3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237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 smtClean="0">
                <a:latin typeface="Cooper Black"/>
                <a:cs typeface="Cooper Black"/>
              </a:rPr>
              <a:t>a</a:t>
            </a:r>
            <a:endParaRPr lang="en-US" sz="30000" dirty="0">
              <a:latin typeface="Cooper Black"/>
              <a:cs typeface="Cooper Black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196" y="4572000"/>
            <a:ext cx="1744604" cy="18486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38100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 smtClean="0">
                <a:latin typeface="Cooper Black"/>
                <a:cs typeface="Cooper Black"/>
              </a:rPr>
              <a:t>-</a:t>
            </a:r>
            <a:r>
              <a:rPr lang="en-US" sz="30000" dirty="0">
                <a:latin typeface="Cooper Black"/>
                <a:cs typeface="Cooper Black"/>
              </a:rPr>
              <a:t>o</a:t>
            </a:r>
            <a:r>
              <a:rPr lang="en-US" sz="30000" dirty="0" smtClean="0">
                <a:latin typeface="Cooper Black"/>
                <a:cs typeface="Cooper Black"/>
              </a:rPr>
              <a:t>ld</a:t>
            </a:r>
            <a:endParaRPr lang="en-US" sz="30000" dirty="0">
              <a:latin typeface="Cooper Black"/>
              <a:cs typeface="Cooper Black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2900" y="3979863"/>
            <a:ext cx="3289300" cy="2463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00">
            <a:alpha val="3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>
                <a:latin typeface="Cooper Black"/>
                <a:cs typeface="Cooper Black"/>
              </a:rPr>
              <a:t>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00563"/>
            <a:ext cx="2052637" cy="20526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00">
            <a:alpha val="3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7620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>
                <a:latin typeface="Cooper Black"/>
                <a:cs typeface="Cooper Black"/>
              </a:rPr>
              <a:t>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338160"/>
            <a:ext cx="2215040" cy="22150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00">
            <a:alpha val="3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037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 smtClean="0">
                <a:latin typeface="Cooper Black"/>
                <a:cs typeface="Cooper Black"/>
              </a:rPr>
              <a:t>e</a:t>
            </a:r>
            <a:endParaRPr lang="en-US" sz="30000" dirty="0">
              <a:latin typeface="Cooper Black"/>
              <a:cs typeface="Cooper Black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40104"/>
            <a:ext cx="1447800" cy="24844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00">
            <a:alpha val="3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30480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>
                <a:latin typeface="Cooper Black"/>
                <a:cs typeface="Cooper Black"/>
              </a:rPr>
              <a:t>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759" y="4019288"/>
            <a:ext cx="1910359" cy="253734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15240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 smtClean="0">
                <a:latin typeface="Cooper Black"/>
                <a:cs typeface="Cooper Black"/>
              </a:rPr>
              <a:t>-</a:t>
            </a:r>
            <a:r>
              <a:rPr lang="en-US" sz="30000" dirty="0" err="1" smtClean="0">
                <a:latin typeface="Cooper Black"/>
                <a:cs typeface="Cooper Black"/>
              </a:rPr>
              <a:t>ild</a:t>
            </a:r>
            <a:endParaRPr lang="en-US" sz="30000" dirty="0">
              <a:latin typeface="Cooper Black"/>
              <a:cs typeface="Cooper Black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4191000"/>
            <a:ext cx="2406032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 smtClean="0">
                <a:latin typeface="Cooper Black"/>
                <a:cs typeface="Cooper Black"/>
              </a:rPr>
              <a:t>-</a:t>
            </a:r>
            <a:r>
              <a:rPr lang="en-US" sz="30000" dirty="0" err="1" smtClean="0">
                <a:latin typeface="Cooper Black"/>
                <a:cs typeface="Cooper Black"/>
              </a:rPr>
              <a:t>ind</a:t>
            </a:r>
            <a:endParaRPr lang="en-US" sz="30000" dirty="0">
              <a:latin typeface="Cooper Black"/>
              <a:cs typeface="Cooper Black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199" y="4191000"/>
            <a:ext cx="2337487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2237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 smtClean="0">
                <a:latin typeface="Cooper Black"/>
                <a:cs typeface="Cooper Black"/>
              </a:rPr>
              <a:t>-</a:t>
            </a:r>
            <a:r>
              <a:rPr lang="en-US" sz="30000" dirty="0" err="1" smtClean="0">
                <a:latin typeface="Cooper Black"/>
                <a:cs typeface="Cooper Black"/>
              </a:rPr>
              <a:t>ost</a:t>
            </a:r>
            <a:endParaRPr lang="en-US" sz="30000" dirty="0">
              <a:latin typeface="Cooper Black"/>
              <a:cs typeface="Cooper Bl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609600"/>
            <a:ext cx="8229600" cy="5592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dirty="0" smtClean="0">
                <a:latin typeface="Cooper Black"/>
                <a:cs typeface="Cooper Black"/>
              </a:rPr>
              <a:t>-</a:t>
            </a:r>
            <a:r>
              <a:rPr lang="en-US" sz="30000" dirty="0" err="1" smtClean="0">
                <a:latin typeface="Cooper Black"/>
                <a:cs typeface="Cooper Black"/>
              </a:rPr>
              <a:t>olt</a:t>
            </a:r>
            <a:endParaRPr lang="en-US" sz="30000" dirty="0">
              <a:latin typeface="Cooper Black"/>
              <a:cs typeface="Cooper Black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3722330"/>
            <a:ext cx="2857500" cy="2857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15</Words>
  <Application>Microsoft Macintosh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Petersen</dc:creator>
  <cp:lastModifiedBy>Megan Petersen</cp:lastModifiedBy>
  <cp:revision>27</cp:revision>
  <dcterms:created xsi:type="dcterms:W3CDTF">2018-04-13T16:39:29Z</dcterms:created>
  <dcterms:modified xsi:type="dcterms:W3CDTF">2018-04-13T16:43:13Z</dcterms:modified>
</cp:coreProperties>
</file>