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58" r:id="rId6"/>
    <p:sldId id="359" r:id="rId7"/>
    <p:sldId id="287" r:id="rId8"/>
    <p:sldId id="269" r:id="rId9"/>
    <p:sldId id="306" r:id="rId10"/>
    <p:sldId id="266" r:id="rId11"/>
    <p:sldId id="260" r:id="rId12"/>
    <p:sldId id="295" r:id="rId13"/>
    <p:sldId id="267" r:id="rId14"/>
    <p:sldId id="289" r:id="rId15"/>
    <p:sldId id="307" r:id="rId16"/>
    <p:sldId id="261" r:id="rId17"/>
    <p:sldId id="275" r:id="rId18"/>
    <p:sldId id="292" r:id="rId19"/>
    <p:sldId id="270" r:id="rId20"/>
    <p:sldId id="297" r:id="rId21"/>
    <p:sldId id="263" r:id="rId22"/>
    <p:sldId id="314" r:id="rId23"/>
    <p:sldId id="272" r:id="rId24"/>
    <p:sldId id="268" r:id="rId25"/>
    <p:sldId id="264" r:id="rId26"/>
    <p:sldId id="309" r:id="rId27"/>
    <p:sldId id="276" r:id="rId28"/>
    <p:sldId id="301" r:id="rId29"/>
    <p:sldId id="277" r:id="rId30"/>
    <p:sldId id="310" r:id="rId31"/>
    <p:sldId id="290" r:id="rId32"/>
    <p:sldId id="279" r:id="rId33"/>
    <p:sldId id="305" r:id="rId34"/>
    <p:sldId id="303" r:id="rId35"/>
    <p:sldId id="273" r:id="rId36"/>
    <p:sldId id="282" r:id="rId37"/>
    <p:sldId id="300" r:id="rId38"/>
    <p:sldId id="284" r:id="rId39"/>
    <p:sldId id="286" r:id="rId40"/>
    <p:sldId id="259" r:id="rId41"/>
    <p:sldId id="294" r:id="rId42"/>
    <p:sldId id="296" r:id="rId43"/>
    <p:sldId id="311" r:id="rId44"/>
    <p:sldId id="302" r:id="rId45"/>
    <p:sldId id="304" r:id="rId46"/>
    <p:sldId id="308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DC39DC-1AA6-4EBE-1372-CD03EEA663D5}" v="4" dt="2024-10-17T16:20:57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04913B48-B68A-C228-963F-2B3833C67977}"/>
    <pc:docChg chg="modSld">
      <pc:chgData name="WENDALEE MARTIN WITTWER" userId="S::u0594444@umail.utah.edu::9fb0da18-f57d-4bac-a28f-413510cf2b5e" providerId="AD" clId="Web-{04913B48-B68A-C228-963F-2B3833C67977}" dt="2024-09-10T21:06:34.041" v="0" actId="20577"/>
      <pc:docMkLst>
        <pc:docMk/>
      </pc:docMkLst>
      <pc:sldChg chg="modSp">
        <pc:chgData name="WENDALEE MARTIN WITTWER" userId="S::u0594444@umail.utah.edu::9fb0da18-f57d-4bac-a28f-413510cf2b5e" providerId="AD" clId="Web-{04913B48-B68A-C228-963F-2B3833C67977}" dt="2024-09-10T21:06:34.041" v="0" actId="20577"/>
        <pc:sldMkLst>
          <pc:docMk/>
          <pc:sldMk cId="1819067435" sldId="357"/>
        </pc:sldMkLst>
        <pc:spChg chg="mod">
          <ac:chgData name="WENDALEE MARTIN WITTWER" userId="S::u0594444@umail.utah.edu::9fb0da18-f57d-4bac-a28f-413510cf2b5e" providerId="AD" clId="Web-{04913B48-B68A-C228-963F-2B3833C67977}" dt="2024-09-10T21:06:34.041" v="0" actId="20577"/>
          <ac:spMkLst>
            <pc:docMk/>
            <pc:sldMk cId="1819067435" sldId="357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67AA2D1E-4967-1B9C-1167-AE31FB7BC889}"/>
    <pc:docChg chg="addSld delSld">
      <pc:chgData name="WENDALEE MARTIN WITTWER" userId="S::u0594444@umail.utah.edu::9fb0da18-f57d-4bac-a28f-413510cf2b5e" providerId="AD" clId="Web-{67AA2D1E-4967-1B9C-1167-AE31FB7BC889}" dt="2024-09-10T21:06:06.784" v="4"/>
      <pc:docMkLst>
        <pc:docMk/>
      </pc:docMkLst>
      <pc:sldChg chg="add">
        <pc:chgData name="WENDALEE MARTIN WITTWER" userId="S::u0594444@umail.utah.edu::9fb0da18-f57d-4bac-a28f-413510cf2b5e" providerId="AD" clId="Web-{67AA2D1E-4967-1B9C-1167-AE31FB7BC889}" dt="2024-09-10T21:05:55.362" v="1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67AA2D1E-4967-1B9C-1167-AE31FB7BC889}" dt="2024-09-10T21:06:02.816" v="3"/>
        <pc:sldMkLst>
          <pc:docMk/>
          <pc:sldMk cId="3148424748" sldId="258"/>
        </pc:sldMkLst>
      </pc:sldChg>
      <pc:sldChg chg="add del">
        <pc:chgData name="WENDALEE MARTIN WITTWER" userId="S::u0594444@umail.utah.edu::9fb0da18-f57d-4bac-a28f-413510cf2b5e" providerId="AD" clId="Web-{67AA2D1E-4967-1B9C-1167-AE31FB7BC889}" dt="2024-09-10T21:06:06.784" v="4"/>
        <pc:sldMkLst>
          <pc:docMk/>
          <pc:sldMk cId="1518347079" sldId="315"/>
        </pc:sldMkLst>
      </pc:sldChg>
      <pc:sldChg chg="add">
        <pc:chgData name="WENDALEE MARTIN WITTWER" userId="S::u0594444@umail.utah.edu::9fb0da18-f57d-4bac-a28f-413510cf2b5e" providerId="AD" clId="Web-{67AA2D1E-4967-1B9C-1167-AE31FB7BC889}" dt="2024-09-10T21:05:55.378" v="2"/>
        <pc:sldMkLst>
          <pc:docMk/>
          <pc:sldMk cId="1819067435" sldId="357"/>
        </pc:sldMkLst>
      </pc:sldChg>
    </pc:docChg>
  </pc:docChgLst>
  <pc:docChgLst>
    <pc:chgData name="WENDALEE MARTIN WITTWER" userId="S::u0594444@umail.utah.edu::9fb0da18-f57d-4bac-a28f-413510cf2b5e" providerId="AD" clId="Web-{F9DC39DC-1AA6-4EBE-1372-CD03EEA663D5}"/>
    <pc:docChg chg="addSld delSld">
      <pc:chgData name="WENDALEE MARTIN WITTWER" userId="S::u0594444@umail.utah.edu::9fb0da18-f57d-4bac-a28f-413510cf2b5e" providerId="AD" clId="Web-{F9DC39DC-1AA6-4EBE-1372-CD03EEA663D5}" dt="2024-10-17T16:20:57.447" v="3"/>
      <pc:docMkLst>
        <pc:docMk/>
      </pc:docMkLst>
      <pc:sldChg chg="del">
        <pc:chgData name="WENDALEE MARTIN WITTWER" userId="S::u0594444@umail.utah.edu::9fb0da18-f57d-4bac-a28f-413510cf2b5e" providerId="AD" clId="Web-{F9DC39DC-1AA6-4EBE-1372-CD03EEA663D5}" dt="2024-10-17T16:20:52.541" v="2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F9DC39DC-1AA6-4EBE-1372-CD03EEA663D5}" dt="2024-10-17T16:20:57.447" v="3"/>
        <pc:sldMkLst>
          <pc:docMk/>
          <pc:sldMk cId="1819067435" sldId="357"/>
        </pc:sldMkLst>
      </pc:sldChg>
      <pc:sldChg chg="add">
        <pc:chgData name="WENDALEE MARTIN WITTWER" userId="S::u0594444@umail.utah.edu::9fb0da18-f57d-4bac-a28f-413510cf2b5e" providerId="AD" clId="Web-{F9DC39DC-1AA6-4EBE-1372-CD03EEA663D5}" dt="2024-10-17T16:20:49.931" v="0"/>
        <pc:sldMkLst>
          <pc:docMk/>
          <pc:sldMk cId="390048995" sldId="358"/>
        </pc:sldMkLst>
      </pc:sldChg>
      <pc:sldChg chg="add">
        <pc:chgData name="WENDALEE MARTIN WITTWER" userId="S::u0594444@umail.utah.edu::9fb0da18-f57d-4bac-a28f-413510cf2b5e" providerId="AD" clId="Web-{F9DC39DC-1AA6-4EBE-1372-CD03EEA663D5}" dt="2024-10-17T16:20:49.947" v="1"/>
        <pc:sldMkLst>
          <pc:docMk/>
          <pc:sldMk cId="3105845362" sldId="35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ad.dress</a:t>
            </a:r>
            <a:endParaRPr lang="en-US" dirty="0"/>
          </a:p>
          <a:p>
            <a:endParaRPr lang="en-US" dirty="0"/>
          </a:p>
          <a:p>
            <a:r>
              <a:rPr lang="en-US" dirty="0"/>
              <a:t>*</a:t>
            </a:r>
            <a:r>
              <a:rPr lang="en-US" dirty="0" err="1"/>
              <a:t>dr</a:t>
            </a:r>
            <a:r>
              <a:rPr lang="en-US" dirty="0"/>
              <a:t> blend stays together</a:t>
            </a:r>
          </a:p>
          <a:p>
            <a:endParaRPr lang="en-US" dirty="0"/>
          </a:p>
          <a:p>
            <a:r>
              <a:rPr lang="en-US" dirty="0"/>
              <a:t>Follows syllable division rule not phonology/sound of division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6B284-E466-4F62-9217-E40A2AEDC8F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57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  <a:cs typeface="Arial" panose="020B0604020202020204" pitchFamily="34" charset="0"/>
              </a:rPr>
              <a:t>hay</a:t>
            </a:r>
          </a:p>
        </p:txBody>
      </p:sp>
    </p:spTree>
    <p:extLst>
      <p:ext uri="{BB962C8B-B14F-4D97-AF65-F5344CB8AC3E}">
        <p14:creationId xmlns:p14="http://schemas.microsoft.com/office/powerpoint/2010/main" val="219604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pair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898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destroy</a:t>
            </a:r>
          </a:p>
        </p:txBody>
      </p:sp>
    </p:spTree>
    <p:extLst>
      <p:ext uri="{BB962C8B-B14F-4D97-AF65-F5344CB8AC3E}">
        <p14:creationId xmlns:p14="http://schemas.microsoft.com/office/powerpoint/2010/main" val="4290945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747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fail</a:t>
            </a:r>
          </a:p>
        </p:txBody>
      </p:sp>
    </p:spTree>
    <p:extLst>
      <p:ext uri="{BB962C8B-B14F-4D97-AF65-F5344CB8AC3E}">
        <p14:creationId xmlns:p14="http://schemas.microsoft.com/office/powerpoint/2010/main" val="17592899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spray</a:t>
            </a:r>
          </a:p>
        </p:txBody>
      </p:sp>
    </p:spTree>
    <p:extLst>
      <p:ext uri="{BB962C8B-B14F-4D97-AF65-F5344CB8AC3E}">
        <p14:creationId xmlns:p14="http://schemas.microsoft.com/office/powerpoint/2010/main" val="22106071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employee</a:t>
            </a:r>
            <a:endParaRPr lang="en-US" sz="19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7318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tray</a:t>
            </a:r>
          </a:p>
        </p:txBody>
      </p:sp>
    </p:spTree>
    <p:extLst>
      <p:ext uri="{BB962C8B-B14F-4D97-AF65-F5344CB8AC3E}">
        <p14:creationId xmlns:p14="http://schemas.microsoft.com/office/powerpoint/2010/main" val="207903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screen</a:t>
            </a:r>
          </a:p>
        </p:txBody>
      </p:sp>
    </p:spTree>
    <p:extLst>
      <p:ext uri="{BB962C8B-B14F-4D97-AF65-F5344CB8AC3E}">
        <p14:creationId xmlns:p14="http://schemas.microsoft.com/office/powerpoint/2010/main" val="295537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mail</a:t>
            </a:r>
          </a:p>
        </p:txBody>
      </p:sp>
    </p:spTree>
    <p:extLst>
      <p:ext uri="{BB962C8B-B14F-4D97-AF65-F5344CB8AC3E}">
        <p14:creationId xmlns:p14="http://schemas.microsoft.com/office/powerpoint/2010/main" val="2304136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enjoy</a:t>
            </a:r>
          </a:p>
        </p:txBody>
      </p:sp>
    </p:spTree>
    <p:extLst>
      <p:ext uri="{BB962C8B-B14F-4D97-AF65-F5344CB8AC3E}">
        <p14:creationId xmlns:p14="http://schemas.microsoft.com/office/powerpoint/2010/main" val="213967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3900489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holiday</a:t>
            </a:r>
          </a:p>
        </p:txBody>
      </p:sp>
    </p:spTree>
    <p:extLst>
      <p:ext uri="{BB962C8B-B14F-4D97-AF65-F5344CB8AC3E}">
        <p14:creationId xmlns:p14="http://schemas.microsoft.com/office/powerpoint/2010/main" val="23102798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pay</a:t>
            </a:r>
          </a:p>
        </p:txBody>
      </p:sp>
    </p:spTree>
    <p:extLst>
      <p:ext uri="{BB962C8B-B14F-4D97-AF65-F5344CB8AC3E}">
        <p14:creationId xmlns:p14="http://schemas.microsoft.com/office/powerpoint/2010/main" val="2522106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attain</a:t>
            </a:r>
          </a:p>
        </p:txBody>
      </p:sp>
    </p:spTree>
    <p:extLst>
      <p:ext uri="{BB962C8B-B14F-4D97-AF65-F5344CB8AC3E}">
        <p14:creationId xmlns:p14="http://schemas.microsoft.com/office/powerpoint/2010/main" val="41180137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honey</a:t>
            </a:r>
          </a:p>
        </p:txBody>
      </p:sp>
    </p:spTree>
    <p:extLst>
      <p:ext uri="{BB962C8B-B14F-4D97-AF65-F5344CB8AC3E}">
        <p14:creationId xmlns:p14="http://schemas.microsoft.com/office/powerpoint/2010/main" val="40102284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stay</a:t>
            </a:r>
          </a:p>
        </p:txBody>
      </p:sp>
    </p:spTree>
    <p:extLst>
      <p:ext uri="{BB962C8B-B14F-4D97-AF65-F5344CB8AC3E}">
        <p14:creationId xmlns:p14="http://schemas.microsoft.com/office/powerpoint/2010/main" val="1700034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hockey</a:t>
            </a:r>
          </a:p>
        </p:txBody>
      </p:sp>
    </p:spTree>
    <p:extLst>
      <p:ext uri="{BB962C8B-B14F-4D97-AF65-F5344CB8AC3E}">
        <p14:creationId xmlns:p14="http://schemas.microsoft.com/office/powerpoint/2010/main" val="37838432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loyalty</a:t>
            </a:r>
          </a:p>
        </p:txBody>
      </p:sp>
    </p:spTree>
    <p:extLst>
      <p:ext uri="{BB962C8B-B14F-4D97-AF65-F5344CB8AC3E}">
        <p14:creationId xmlns:p14="http://schemas.microsoft.com/office/powerpoint/2010/main" val="30500034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coin</a:t>
            </a:r>
          </a:p>
        </p:txBody>
      </p:sp>
    </p:spTree>
    <p:extLst>
      <p:ext uri="{BB962C8B-B14F-4D97-AF65-F5344CB8AC3E}">
        <p14:creationId xmlns:p14="http://schemas.microsoft.com/office/powerpoint/2010/main" val="38386477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proceed</a:t>
            </a:r>
          </a:p>
        </p:txBody>
      </p:sp>
    </p:spTree>
    <p:extLst>
      <p:ext uri="{BB962C8B-B14F-4D97-AF65-F5344CB8AC3E}">
        <p14:creationId xmlns:p14="http://schemas.microsoft.com/office/powerpoint/2010/main" val="451722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stray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882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58453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appointment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069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freedom</a:t>
            </a:r>
          </a:p>
        </p:txBody>
      </p:sp>
    </p:spTree>
    <p:extLst>
      <p:ext uri="{BB962C8B-B14F-4D97-AF65-F5344CB8AC3E}">
        <p14:creationId xmlns:p14="http://schemas.microsoft.com/office/powerpoint/2010/main" val="93860243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layer</a:t>
            </a:r>
          </a:p>
        </p:txBody>
      </p:sp>
    </p:spTree>
    <p:extLst>
      <p:ext uri="{BB962C8B-B14F-4D97-AF65-F5344CB8AC3E}">
        <p14:creationId xmlns:p14="http://schemas.microsoft.com/office/powerpoint/2010/main" val="334580385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domain</a:t>
            </a:r>
          </a:p>
        </p:txBody>
      </p:sp>
    </p:spTree>
    <p:extLst>
      <p:ext uri="{BB962C8B-B14F-4D97-AF65-F5344CB8AC3E}">
        <p14:creationId xmlns:p14="http://schemas.microsoft.com/office/powerpoint/2010/main" val="181741577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key</a:t>
            </a:r>
          </a:p>
        </p:txBody>
      </p:sp>
    </p:spTree>
    <p:extLst>
      <p:ext uri="{BB962C8B-B14F-4D97-AF65-F5344CB8AC3E}">
        <p14:creationId xmlns:p14="http://schemas.microsoft.com/office/powerpoint/2010/main" val="6683925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waist</a:t>
            </a:r>
          </a:p>
        </p:txBody>
      </p:sp>
    </p:spTree>
    <p:extLst>
      <p:ext uri="{BB962C8B-B14F-4D97-AF65-F5344CB8AC3E}">
        <p14:creationId xmlns:p14="http://schemas.microsoft.com/office/powerpoint/2010/main" val="2039421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seek</a:t>
            </a:r>
          </a:p>
        </p:txBody>
      </p:sp>
    </p:spTree>
    <p:extLst>
      <p:ext uri="{BB962C8B-B14F-4D97-AF65-F5344CB8AC3E}">
        <p14:creationId xmlns:p14="http://schemas.microsoft.com/office/powerpoint/2010/main" val="3472907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latin typeface="Century Gothic" panose="020B0502020202020204" pitchFamily="34" charset="0"/>
              </a:rPr>
              <a:t>claim</a:t>
            </a:r>
          </a:p>
        </p:txBody>
      </p:sp>
    </p:spTree>
    <p:extLst>
      <p:ext uri="{BB962C8B-B14F-4D97-AF65-F5344CB8AC3E}">
        <p14:creationId xmlns:p14="http://schemas.microsoft.com/office/powerpoint/2010/main" val="16607305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greet</a:t>
            </a:r>
          </a:p>
        </p:txBody>
      </p:sp>
    </p:spTree>
    <p:extLst>
      <p:ext uri="{BB962C8B-B14F-4D97-AF65-F5344CB8AC3E}">
        <p14:creationId xmlns:p14="http://schemas.microsoft.com/office/powerpoint/2010/main" val="35869942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succeed</a:t>
            </a:r>
          </a:p>
        </p:txBody>
      </p:sp>
    </p:spTree>
    <p:extLst>
      <p:ext uri="{BB962C8B-B14F-4D97-AF65-F5344CB8AC3E}">
        <p14:creationId xmlns:p14="http://schemas.microsoft.com/office/powerpoint/2010/main" val="3628548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brain</a:t>
            </a:r>
          </a:p>
        </p:txBody>
      </p:sp>
    </p:spTree>
    <p:extLst>
      <p:ext uri="{BB962C8B-B14F-4D97-AF65-F5344CB8AC3E}">
        <p14:creationId xmlns:p14="http://schemas.microsoft.com/office/powerpoint/2010/main" val="31983569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donkey</a:t>
            </a:r>
          </a:p>
        </p:txBody>
      </p:sp>
    </p:spTree>
    <p:extLst>
      <p:ext uri="{BB962C8B-B14F-4D97-AF65-F5344CB8AC3E}">
        <p14:creationId xmlns:p14="http://schemas.microsoft.com/office/powerpoint/2010/main" val="311047456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13013" y="27990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turmoil</a:t>
            </a:r>
          </a:p>
        </p:txBody>
      </p:sp>
    </p:spTree>
    <p:extLst>
      <p:ext uri="{BB962C8B-B14F-4D97-AF65-F5344CB8AC3E}">
        <p14:creationId xmlns:p14="http://schemas.microsoft.com/office/powerpoint/2010/main" val="42265530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volley</a:t>
            </a:r>
          </a:p>
        </p:txBody>
      </p:sp>
    </p:spTree>
    <p:extLst>
      <p:ext uri="{BB962C8B-B14F-4D97-AF65-F5344CB8AC3E}">
        <p14:creationId xmlns:p14="http://schemas.microsoft.com/office/powerpoint/2010/main" val="613444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20505" y="2676778"/>
            <a:ext cx="1147482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joint</a:t>
            </a:r>
          </a:p>
        </p:txBody>
      </p:sp>
    </p:spTree>
    <p:extLst>
      <p:ext uri="{BB962C8B-B14F-4D97-AF65-F5344CB8AC3E}">
        <p14:creationId xmlns:p14="http://schemas.microsoft.com/office/powerpoint/2010/main" val="41422113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delay</a:t>
            </a:r>
          </a:p>
        </p:txBody>
      </p:sp>
    </p:spTree>
    <p:extLst>
      <p:ext uri="{BB962C8B-B14F-4D97-AF65-F5344CB8AC3E}">
        <p14:creationId xmlns:p14="http://schemas.microsoft.com/office/powerpoint/2010/main" val="1193985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fee</a:t>
            </a:r>
          </a:p>
        </p:txBody>
      </p:sp>
    </p:spTree>
    <p:extLst>
      <p:ext uri="{BB962C8B-B14F-4D97-AF65-F5344CB8AC3E}">
        <p14:creationId xmlns:p14="http://schemas.microsoft.com/office/powerpoint/2010/main" val="2530182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sustain</a:t>
            </a:r>
          </a:p>
        </p:txBody>
      </p:sp>
    </p:spTree>
    <p:extLst>
      <p:ext uri="{BB962C8B-B14F-4D97-AF65-F5344CB8AC3E}">
        <p14:creationId xmlns:p14="http://schemas.microsoft.com/office/powerpoint/2010/main" val="239577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chain</a:t>
            </a:r>
          </a:p>
        </p:txBody>
      </p:sp>
    </p:spTree>
    <p:extLst>
      <p:ext uri="{BB962C8B-B14F-4D97-AF65-F5344CB8AC3E}">
        <p14:creationId xmlns:p14="http://schemas.microsoft.com/office/powerpoint/2010/main" val="112726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needle</a:t>
            </a:r>
          </a:p>
        </p:txBody>
      </p:sp>
    </p:spTree>
    <p:extLst>
      <p:ext uri="{BB962C8B-B14F-4D97-AF65-F5344CB8AC3E}">
        <p14:creationId xmlns:p14="http://schemas.microsoft.com/office/powerpoint/2010/main" val="3726354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8832F9E9-3D58-4DD1-8791-E1615C6CC7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6EF451-09DE-43F6-9027-E59BE4D811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D2D01D9-00A9-442B-8EF4-D64C5764DE15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242</Words>
  <Application>Microsoft Office PowerPoint</Application>
  <PresentationFormat>Widescreen</PresentationFormat>
  <Paragraphs>63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9.6</vt:lpstr>
      <vt:lpstr>Word Study   - INSTRUCTIONS</vt:lpstr>
      <vt:lpstr>Word Study   - WHAT'S NEXT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</vt:lpstr>
      <vt:lpstr>PowerPoint Presentation</vt:lpstr>
      <vt:lpstr>PowerPoint Presentation</vt:lpstr>
      <vt:lpstr>claim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UURC Kelly</cp:lastModifiedBy>
  <cp:revision>20</cp:revision>
  <dcterms:created xsi:type="dcterms:W3CDTF">2017-09-19T00:59:52Z</dcterms:created>
  <dcterms:modified xsi:type="dcterms:W3CDTF">2024-10-17T16:21:00Z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