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54F608-D24A-3741-A201-90823E531B1B}" v="3" dt="2024-05-16T19:54:14.2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69" d="100"/>
          <a:sy n="69" d="100"/>
        </p:scale>
        <p:origin x="9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8554F608-D24A-3741-A201-90823E531B1B}"/>
    <pc:docChg chg="modSld">
      <pc:chgData name="WENDALEE MARTIN WITTWER" userId="S::u0594444@umail.utah.edu::9fb0da18-f57d-4bac-a28f-413510cf2b5e" providerId="AD" clId="Web-{8554F608-D24A-3741-A201-90823E531B1B}" dt="2024-05-16T19:54:14.288" v="2" actId="1076"/>
      <pc:docMkLst>
        <pc:docMk/>
      </pc:docMkLst>
      <pc:sldChg chg="delSp modSp">
        <pc:chgData name="WENDALEE MARTIN WITTWER" userId="S::u0594444@umail.utah.edu::9fb0da18-f57d-4bac-a28f-413510cf2b5e" providerId="AD" clId="Web-{8554F608-D24A-3741-A201-90823E531B1B}" dt="2024-05-16T19:54:14.288" v="2" actId="1076"/>
        <pc:sldMkLst>
          <pc:docMk/>
          <pc:sldMk cId="338965766" sldId="260"/>
        </pc:sldMkLst>
        <pc:spChg chg="mod">
          <ac:chgData name="WENDALEE MARTIN WITTWER" userId="S::u0594444@umail.utah.edu::9fb0da18-f57d-4bac-a28f-413510cf2b5e" providerId="AD" clId="Web-{8554F608-D24A-3741-A201-90823E531B1B}" dt="2024-05-16T19:54:14.288" v="2" actId="1076"/>
          <ac:spMkLst>
            <pc:docMk/>
            <pc:sldMk cId="338965766" sldId="260"/>
            <ac:spMk id="3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8554F608-D24A-3741-A201-90823E531B1B}" dt="2024-05-16T19:53:53.475" v="1"/>
          <ac:spMkLst>
            <pc:docMk/>
            <pc:sldMk cId="338965766" sldId="260"/>
            <ac:spMk id="4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064673E1-4466-47CA-6AA7-8CCBF4B64085}"/>
    <pc:docChg chg="addSld delSld">
      <pc:chgData name="WENDALEE MARTIN WITTWER" userId="S::u0594444@umail.utah.edu::9fb0da18-f57d-4bac-a28f-413510cf2b5e" providerId="AD" clId="Web-{064673E1-4466-47CA-6AA7-8CCBF4B64085}" dt="2024-04-11T18:29:09.076" v="1"/>
      <pc:docMkLst>
        <pc:docMk/>
      </pc:docMkLst>
      <pc:sldChg chg="del">
        <pc:chgData name="WENDALEE MARTIN WITTWER" userId="S::u0594444@umail.utah.edu::9fb0da18-f57d-4bac-a28f-413510cf2b5e" providerId="AD" clId="Web-{064673E1-4466-47CA-6AA7-8CCBF4B64085}" dt="2024-04-11T18:29:09.076" v="1"/>
        <pc:sldMkLst>
          <pc:docMk/>
          <pc:sldMk cId="3466542511" sldId="259"/>
        </pc:sldMkLst>
      </pc:sldChg>
      <pc:sldChg chg="add">
        <pc:chgData name="WENDALEE MARTIN WITTWER" userId="S::u0594444@umail.utah.edu::9fb0da18-f57d-4bac-a28f-413510cf2b5e" providerId="AD" clId="Web-{064673E1-4466-47CA-6AA7-8CCBF4B64085}" dt="2024-04-11T18:29:03.576" v="0"/>
        <pc:sldMkLst>
          <pc:docMk/>
          <pc:sldMk cId="338965766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9.3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Accuracy Activity: Matrix</a:t>
            </a:r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33" y="392667"/>
            <a:ext cx="10515600" cy="1325563"/>
          </a:xfrm>
        </p:spPr>
        <p:txBody>
          <a:bodyPr/>
          <a:lstStyle/>
          <a:p>
            <a:r>
              <a:rPr lang="en-US" dirty="0"/>
              <a:t>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356" y="1492253"/>
            <a:ext cx="10515600" cy="52837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Randomize 40 words from the current module.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Display words in 4x4 grid.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1 S. to choose 2 words with the same orthographic concept (e.g., card in A-2).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Class chorally reads words.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Pair-share verbalizing orthographic concept (e.g., invite-compete, both are Closed &amp; V-e; cause-fault, both have ‘au’ vowel team).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Remove those 2 words from the Matrix.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Quickly refill matrix by placing new words in the empty slots.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Repeat steps 3-7 with remaining students as time allows. 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965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614941"/>
              </p:ext>
            </p:extLst>
          </p:nvPr>
        </p:nvGraphicFramePr>
        <p:xfrm>
          <a:off x="282388" y="389672"/>
          <a:ext cx="11519648" cy="587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9527"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6501717" y="386436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loyalty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30338" y="-2096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medley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96070" y="143401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flexible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08431" y="5126093"/>
            <a:ext cx="2673729" cy="1243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avoid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20591" y="142375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humble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90033" y="1446170"/>
            <a:ext cx="2653551" cy="117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paddle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79673" y="2570950"/>
            <a:ext cx="2689411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sustain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30180" y="5090066"/>
            <a:ext cx="2689411" cy="1203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tx1"/>
                </a:solidFill>
              </a:rPr>
              <a:t>sway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7849" y="3864194"/>
            <a:ext cx="2689411" cy="1273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waist</a:t>
            </a:r>
            <a:endParaRPr lang="en-US" sz="1000" baseline="-25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92072" y="1335789"/>
            <a:ext cx="2689411" cy="118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appointment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9020" y="2583450"/>
            <a:ext cx="2689411" cy="1223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employ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31789" y="5081491"/>
            <a:ext cx="2673729" cy="1203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honey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8343" y="3826304"/>
            <a:ext cx="2673729" cy="123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speech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04897" y="2599607"/>
            <a:ext cx="2673729" cy="119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decay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45478" y="1333980"/>
            <a:ext cx="2673729" cy="119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obtain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29436" y="131710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chimney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094701" y="252716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fee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137280" y="378444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sway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146255" y="508645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wait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77671" y="1310727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enable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16364" y="4600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donkey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71053" y="-76646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chimpanzee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431363" y="765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holiday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554168" y="217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trail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24092" y="-5636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fail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456875" y="-2252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retain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06066" y="-8445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constrain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54332" y="-75585"/>
            <a:ext cx="2680443" cy="1234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subway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449760" y="-7412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screen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24463" y="-9666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seek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476176" y="-7997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medley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548352" y="7624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jockey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584230" y="4827"/>
            <a:ext cx="2708489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point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42253" y="1042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oyster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542346" y="1852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volley</a:t>
            </a:r>
            <a:endParaRPr lang="en-US" sz="3600" baseline="-250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630191" y="52899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heel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481822" y="-4028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cheese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524463" y="17069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tray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496053" y="3376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trait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91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49BAC7-0BFD-42B0-86B6-50C2745589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88659E-624E-49C6-B778-7BDF274E8ECC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C5C2DFD0-D7F9-42BD-97C3-2230BF88E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152</Words>
  <Application>Microsoft Office PowerPoint</Application>
  <PresentationFormat>Widescreen</PresentationFormat>
  <Paragraphs>59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9.3</vt:lpstr>
      <vt:lpstr>Matrix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lastModifiedBy>UURC Kelly</cp:lastModifiedBy>
  <cp:revision>33</cp:revision>
  <dcterms:created xsi:type="dcterms:W3CDTF">2017-08-10T22:17:28Z</dcterms:created>
  <dcterms:modified xsi:type="dcterms:W3CDTF">2024-05-16T19:54:21Z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