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6" r:id="rId5"/>
    <p:sldId id="314" r:id="rId6"/>
    <p:sldId id="304" r:id="rId7"/>
    <p:sldId id="309" r:id="rId8"/>
    <p:sldId id="316" r:id="rId9"/>
    <p:sldId id="317" r:id="rId10"/>
    <p:sldId id="318" r:id="rId11"/>
    <p:sldId id="319" r:id="rId12"/>
    <p:sldId id="315" r:id="rId13"/>
    <p:sldId id="311" r:id="rId14"/>
    <p:sldId id="312" r:id="rId15"/>
    <p:sldId id="31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8BE113-BD89-82F3-BC91-7AF8728ACFA1}" v="8" dt="2024-09-10T21:48:20.6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0" d="100"/>
        <a:sy n="40" d="100"/>
      </p:scale>
      <p:origin x="0" y="-1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F3EED6FF-1318-765F-75B8-87D8394B57B1}"/>
    <pc:docChg chg="addSld delSld modSld">
      <pc:chgData name="WENDALEE MARTIN WITTWER" userId="S::u0594444@umail.utah.edu::9fb0da18-f57d-4bac-a28f-413510cf2b5e" providerId="AD" clId="Web-{F3EED6FF-1318-765F-75B8-87D8394B57B1}" dt="2024-04-08T18:19:03.533" v="34" actId="20577"/>
      <pc:docMkLst>
        <pc:docMk/>
      </pc:docMkLst>
      <pc:sldChg chg="modSp del">
        <pc:chgData name="WENDALEE MARTIN WITTWER" userId="S::u0594444@umail.utah.edu::9fb0da18-f57d-4bac-a28f-413510cf2b5e" providerId="AD" clId="Web-{F3EED6FF-1318-765F-75B8-87D8394B57B1}" dt="2024-04-08T18:14:53.091" v="10"/>
        <pc:sldMkLst>
          <pc:docMk/>
          <pc:sldMk cId="2578924175" sldId="300"/>
        </pc:sldMkLst>
        <pc:spChg chg="mod">
          <ac:chgData name="WENDALEE MARTIN WITTWER" userId="S::u0594444@umail.utah.edu::9fb0da18-f57d-4bac-a28f-413510cf2b5e" providerId="AD" clId="Web-{F3EED6FF-1318-765F-75B8-87D8394B57B1}" dt="2024-04-08T18:14:26.106" v="8" actId="20577"/>
          <ac:spMkLst>
            <pc:docMk/>
            <pc:sldMk cId="2578924175" sldId="300"/>
            <ac:spMk id="3" creationId="{00000000-0000-0000-0000-000000000000}"/>
          </ac:spMkLst>
        </pc:spChg>
      </pc:sldChg>
      <pc:sldChg chg="del">
        <pc:chgData name="WENDALEE MARTIN WITTWER" userId="S::u0594444@umail.utah.edu::9fb0da18-f57d-4bac-a28f-413510cf2b5e" providerId="AD" clId="Web-{F3EED6FF-1318-765F-75B8-87D8394B57B1}" dt="2024-04-08T18:16:09.608" v="15"/>
        <pc:sldMkLst>
          <pc:docMk/>
          <pc:sldMk cId="2494203161" sldId="307"/>
        </pc:sldMkLst>
      </pc:sldChg>
      <pc:sldChg chg="add">
        <pc:chgData name="WENDALEE MARTIN WITTWER" userId="S::u0594444@umail.utah.edu::9fb0da18-f57d-4bac-a28f-413510cf2b5e" providerId="AD" clId="Web-{F3EED6FF-1318-765F-75B8-87D8394B57B1}" dt="2024-04-08T18:14:32.184" v="9"/>
        <pc:sldMkLst>
          <pc:docMk/>
          <pc:sldMk cId="946859542" sldId="314"/>
        </pc:sldMkLst>
      </pc:sldChg>
      <pc:sldChg chg="modSp add replId">
        <pc:chgData name="WENDALEE MARTIN WITTWER" userId="S::u0594444@umail.utah.edu::9fb0da18-f57d-4bac-a28f-413510cf2b5e" providerId="AD" clId="Web-{F3EED6FF-1318-765F-75B8-87D8394B57B1}" dt="2024-04-08T18:16:05.249" v="14" actId="20577"/>
        <pc:sldMkLst>
          <pc:docMk/>
          <pc:sldMk cId="853988281" sldId="315"/>
        </pc:sldMkLst>
        <pc:spChg chg="mod">
          <ac:chgData name="WENDALEE MARTIN WITTWER" userId="S::u0594444@umail.utah.edu::9fb0da18-f57d-4bac-a28f-413510cf2b5e" providerId="AD" clId="Web-{F3EED6FF-1318-765F-75B8-87D8394B57B1}" dt="2024-04-08T18:16:05.249" v="14" actId="20577"/>
          <ac:spMkLst>
            <pc:docMk/>
            <pc:sldMk cId="853988281" sldId="315"/>
            <ac:spMk id="2" creationId="{00000000-0000-0000-0000-000000000000}"/>
          </ac:spMkLst>
        </pc:spChg>
      </pc:sldChg>
      <pc:sldChg chg="modSp add replId">
        <pc:chgData name="WENDALEE MARTIN WITTWER" userId="S::u0594444@umail.utah.edu::9fb0da18-f57d-4bac-a28f-413510cf2b5e" providerId="AD" clId="Web-{F3EED6FF-1318-765F-75B8-87D8394B57B1}" dt="2024-04-08T18:17:35.813" v="26" actId="20577"/>
        <pc:sldMkLst>
          <pc:docMk/>
          <pc:sldMk cId="4084313638" sldId="316"/>
        </pc:sldMkLst>
        <pc:spChg chg="mod">
          <ac:chgData name="WENDALEE MARTIN WITTWER" userId="S::u0594444@umail.utah.edu::9fb0da18-f57d-4bac-a28f-413510cf2b5e" providerId="AD" clId="Web-{F3EED6FF-1318-765F-75B8-87D8394B57B1}" dt="2024-04-08T18:17:35.813" v="26" actId="20577"/>
          <ac:spMkLst>
            <pc:docMk/>
            <pc:sldMk cId="4084313638" sldId="316"/>
            <ac:spMk id="2" creationId="{00000000-0000-0000-0000-000000000000}"/>
          </ac:spMkLst>
        </pc:spChg>
      </pc:sldChg>
      <pc:sldChg chg="modSp add replId">
        <pc:chgData name="WENDALEE MARTIN WITTWER" userId="S::u0594444@umail.utah.edu::9fb0da18-f57d-4bac-a28f-413510cf2b5e" providerId="AD" clId="Web-{F3EED6FF-1318-765F-75B8-87D8394B57B1}" dt="2024-04-08T18:18:12.798" v="29" actId="20577"/>
        <pc:sldMkLst>
          <pc:docMk/>
          <pc:sldMk cId="656698256" sldId="317"/>
        </pc:sldMkLst>
        <pc:spChg chg="mod">
          <ac:chgData name="WENDALEE MARTIN WITTWER" userId="S::u0594444@umail.utah.edu::9fb0da18-f57d-4bac-a28f-413510cf2b5e" providerId="AD" clId="Web-{F3EED6FF-1318-765F-75B8-87D8394B57B1}" dt="2024-04-08T18:18:12.798" v="29" actId="20577"/>
          <ac:spMkLst>
            <pc:docMk/>
            <pc:sldMk cId="656698256" sldId="317"/>
            <ac:spMk id="2" creationId="{00000000-0000-0000-0000-000000000000}"/>
          </ac:spMkLst>
        </pc:spChg>
      </pc:sldChg>
      <pc:sldChg chg="modSp add replId">
        <pc:chgData name="WENDALEE MARTIN WITTWER" userId="S::u0594444@umail.utah.edu::9fb0da18-f57d-4bac-a28f-413510cf2b5e" providerId="AD" clId="Web-{F3EED6FF-1318-765F-75B8-87D8394B57B1}" dt="2024-04-08T18:18:42.298" v="31" actId="20577"/>
        <pc:sldMkLst>
          <pc:docMk/>
          <pc:sldMk cId="578232870" sldId="318"/>
        </pc:sldMkLst>
        <pc:spChg chg="mod">
          <ac:chgData name="WENDALEE MARTIN WITTWER" userId="S::u0594444@umail.utah.edu::9fb0da18-f57d-4bac-a28f-413510cf2b5e" providerId="AD" clId="Web-{F3EED6FF-1318-765F-75B8-87D8394B57B1}" dt="2024-04-08T18:18:42.298" v="31" actId="20577"/>
          <ac:spMkLst>
            <pc:docMk/>
            <pc:sldMk cId="578232870" sldId="318"/>
            <ac:spMk id="2" creationId="{00000000-0000-0000-0000-000000000000}"/>
          </ac:spMkLst>
        </pc:spChg>
      </pc:sldChg>
      <pc:sldChg chg="modSp add replId">
        <pc:chgData name="WENDALEE MARTIN WITTWER" userId="S::u0594444@umail.utah.edu::9fb0da18-f57d-4bac-a28f-413510cf2b5e" providerId="AD" clId="Web-{F3EED6FF-1318-765F-75B8-87D8394B57B1}" dt="2024-04-08T18:19:03.533" v="34" actId="20577"/>
        <pc:sldMkLst>
          <pc:docMk/>
          <pc:sldMk cId="2413276445" sldId="319"/>
        </pc:sldMkLst>
        <pc:spChg chg="mod">
          <ac:chgData name="WENDALEE MARTIN WITTWER" userId="S::u0594444@umail.utah.edu::9fb0da18-f57d-4bac-a28f-413510cf2b5e" providerId="AD" clId="Web-{F3EED6FF-1318-765F-75B8-87D8394B57B1}" dt="2024-04-08T18:19:03.533" v="34" actId="20577"/>
          <ac:spMkLst>
            <pc:docMk/>
            <pc:sldMk cId="2413276445" sldId="319"/>
            <ac:spMk id="2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028BE113-BD89-82F3-BC91-7AF8728ACFA1}"/>
    <pc:docChg chg="modSld">
      <pc:chgData name="WENDALEE MARTIN WITTWER" userId="S::u0594444@umail.utah.edu::9fb0da18-f57d-4bac-a28f-413510cf2b5e" providerId="AD" clId="Web-{028BE113-BD89-82F3-BC91-7AF8728ACFA1}" dt="2024-09-10T21:48:30.735" v="44"/>
      <pc:docMkLst>
        <pc:docMk/>
      </pc:docMkLst>
      <pc:sldChg chg="modNotes">
        <pc:chgData name="WENDALEE MARTIN WITTWER" userId="S::u0594444@umail.utah.edu::9fb0da18-f57d-4bac-a28f-413510cf2b5e" providerId="AD" clId="Web-{028BE113-BD89-82F3-BC91-7AF8728ACFA1}" dt="2024-09-10T21:46:31.077" v="3"/>
        <pc:sldMkLst>
          <pc:docMk/>
          <pc:sldMk cId="35038374" sldId="304"/>
        </pc:sldMkLst>
      </pc:sldChg>
      <pc:sldChg chg="modNotes">
        <pc:chgData name="WENDALEE MARTIN WITTWER" userId="S::u0594444@umail.utah.edu::9fb0da18-f57d-4bac-a28f-413510cf2b5e" providerId="AD" clId="Web-{028BE113-BD89-82F3-BC91-7AF8728ACFA1}" dt="2024-09-10T21:46:46.921" v="7"/>
        <pc:sldMkLst>
          <pc:docMk/>
          <pc:sldMk cId="379236474" sldId="309"/>
        </pc:sldMkLst>
      </pc:sldChg>
      <pc:sldChg chg="modNotes">
        <pc:chgData name="WENDALEE MARTIN WITTWER" userId="S::u0594444@umail.utah.edu::9fb0da18-f57d-4bac-a28f-413510cf2b5e" providerId="AD" clId="Web-{028BE113-BD89-82F3-BC91-7AF8728ACFA1}" dt="2024-09-10T21:48:09.282" v="34"/>
        <pc:sldMkLst>
          <pc:docMk/>
          <pc:sldMk cId="937567501" sldId="311"/>
        </pc:sldMkLst>
      </pc:sldChg>
      <pc:sldChg chg="modNotes">
        <pc:chgData name="WENDALEE MARTIN WITTWER" userId="S::u0594444@umail.utah.edu::9fb0da18-f57d-4bac-a28f-413510cf2b5e" providerId="AD" clId="Web-{028BE113-BD89-82F3-BC91-7AF8728ACFA1}" dt="2024-09-10T21:48:17.344" v="38"/>
        <pc:sldMkLst>
          <pc:docMk/>
          <pc:sldMk cId="2390058198" sldId="312"/>
        </pc:sldMkLst>
      </pc:sldChg>
      <pc:sldChg chg="modNotes">
        <pc:chgData name="WENDALEE MARTIN WITTWER" userId="S::u0594444@umail.utah.edu::9fb0da18-f57d-4bac-a28f-413510cf2b5e" providerId="AD" clId="Web-{028BE113-BD89-82F3-BC91-7AF8728ACFA1}" dt="2024-09-10T21:48:30.735" v="44"/>
        <pc:sldMkLst>
          <pc:docMk/>
          <pc:sldMk cId="2823196446" sldId="313"/>
        </pc:sldMkLst>
      </pc:sldChg>
      <pc:sldChg chg="modNotes">
        <pc:chgData name="WENDALEE MARTIN WITTWER" userId="S::u0594444@umail.utah.edu::9fb0da18-f57d-4bac-a28f-413510cf2b5e" providerId="AD" clId="Web-{028BE113-BD89-82F3-BC91-7AF8728ACFA1}" dt="2024-09-10T21:47:54.125" v="27"/>
        <pc:sldMkLst>
          <pc:docMk/>
          <pc:sldMk cId="853988281" sldId="315"/>
        </pc:sldMkLst>
      </pc:sldChg>
      <pc:sldChg chg="modNotes">
        <pc:chgData name="WENDALEE MARTIN WITTWER" userId="S::u0594444@umail.utah.edu::9fb0da18-f57d-4bac-a28f-413510cf2b5e" providerId="AD" clId="Web-{028BE113-BD89-82F3-BC91-7AF8728ACFA1}" dt="2024-09-10T21:47:02.983" v="12"/>
        <pc:sldMkLst>
          <pc:docMk/>
          <pc:sldMk cId="4084313638" sldId="316"/>
        </pc:sldMkLst>
      </pc:sldChg>
      <pc:sldChg chg="modNotes">
        <pc:chgData name="WENDALEE MARTIN WITTWER" userId="S::u0594444@umail.utah.edu::9fb0da18-f57d-4bac-a28f-413510cf2b5e" providerId="AD" clId="Web-{028BE113-BD89-82F3-BC91-7AF8728ACFA1}" dt="2024-09-10T21:47:12.343" v="14"/>
        <pc:sldMkLst>
          <pc:docMk/>
          <pc:sldMk cId="656698256" sldId="317"/>
        </pc:sldMkLst>
      </pc:sldChg>
      <pc:sldChg chg="modNotes">
        <pc:chgData name="WENDALEE MARTIN WITTWER" userId="S::u0594444@umail.utah.edu::9fb0da18-f57d-4bac-a28f-413510cf2b5e" providerId="AD" clId="Web-{028BE113-BD89-82F3-BC91-7AF8728ACFA1}" dt="2024-09-10T21:47:24.656" v="21"/>
        <pc:sldMkLst>
          <pc:docMk/>
          <pc:sldMk cId="578232870" sldId="318"/>
        </pc:sldMkLst>
      </pc:sldChg>
      <pc:sldChg chg="modNotes">
        <pc:chgData name="WENDALEE MARTIN WITTWER" userId="S::u0594444@umail.utah.edu::9fb0da18-f57d-4bac-a28f-413510cf2b5e" providerId="AD" clId="Web-{028BE113-BD89-82F3-BC91-7AF8728ACFA1}" dt="2024-09-10T21:47:41.312" v="25"/>
        <pc:sldMkLst>
          <pc:docMk/>
          <pc:sldMk cId="2413276445" sldId="31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EA3825-A497-449F-8F85-7BD6E03EFBAD}" type="datetimeFigureOut">
              <a:t>9/10/2024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7F6028-289A-48B9-8293-116C64927E2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76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7F6028-289A-48B9-8293-116C64927E21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3517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c/r/v-e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7F6028-289A-48B9-8293-116C64927E21}" type="slidenum"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484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c/c/r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7F6028-289A-48B9-8293-116C64927E21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038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r/v-e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7F6028-289A-48B9-8293-116C64927E21}" type="slidenum"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8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r/o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7F6028-289A-48B9-8293-116C64927E21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62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c/r/v-e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7F6028-289A-48B9-8293-116C64927E21}" type="slidenum"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7522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c/r/o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7F6028-289A-48B9-8293-116C64927E21}" type="slidenum"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11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c/r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7F6028-289A-48B9-8293-116C64927E21}" type="slidenum"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6398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c/r/v-e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7F6028-289A-48B9-8293-116C64927E21}" type="slidenum"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979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r/o/o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7F6028-289A-48B9-8293-116C64927E21}" type="slidenum"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648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92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37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033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2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5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7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6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0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20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48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2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4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7.2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Accuracy Activity: Name The Syllable Types!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0602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solidFill>
                  <a:srgbClr val="7030A0"/>
                </a:solidFill>
                <a:latin typeface="Century Gothic" panose="020B0502020202020204" pitchFamily="34" charset="0"/>
              </a:rPr>
              <a:t>advertise</a:t>
            </a:r>
            <a:endParaRPr lang="en-US" sz="239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567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solidFill>
                  <a:srgbClr val="7030A0"/>
                </a:solidFill>
                <a:latin typeface="Century Gothic" panose="020B0502020202020204" pitchFamily="34" charset="0"/>
              </a:rPr>
              <a:t>formula</a:t>
            </a:r>
            <a:endParaRPr lang="en-US" sz="239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058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solidFill>
                  <a:srgbClr val="7030A0"/>
                </a:solidFill>
                <a:latin typeface="Century Gothic" panose="020B0502020202020204" pitchFamily="34" charset="0"/>
              </a:rPr>
              <a:t>intervene</a:t>
            </a:r>
            <a:endParaRPr lang="en-US" sz="239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196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691"/>
            <a:ext cx="10515600" cy="1325563"/>
          </a:xfrm>
        </p:spPr>
        <p:txBody>
          <a:bodyPr/>
          <a:lstStyle/>
          <a:p>
            <a:r>
              <a:rPr lang="en-US" dirty="0"/>
              <a:t>Name the Syllable Types!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8645"/>
            <a:ext cx="10515600" cy="553028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AutoNum type="arabicPeriod"/>
            </a:pPr>
            <a:r>
              <a:rPr lang="en-US" dirty="0"/>
              <a:t>Choose 4-8 words of varying difficulty from the current module.</a:t>
            </a:r>
          </a:p>
          <a:p>
            <a:pPr marL="514350" indent="-514350">
              <a:buAutoNum type="arabicPeriod"/>
            </a:pPr>
            <a:r>
              <a:rPr lang="en-US" dirty="0"/>
              <a:t>Review &amp; display all </a:t>
            </a:r>
            <a:r>
              <a:rPr lang="en-US" dirty="0">
                <a:solidFill>
                  <a:srgbClr val="C00000"/>
                </a:solidFill>
              </a:rPr>
              <a:t>taught</a:t>
            </a:r>
            <a:r>
              <a:rPr lang="en-US" dirty="0"/>
              <a:t> syllable types on white board for reference (open &amp; closed).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Echo spell the 1st word. S. write the word on their white board.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Prompt S. to mark vowels with 'x' &amp; divided into syllables.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dirty="0"/>
              <a:t>Then, prompt S. to identify &amp; label the syllable types (see example).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Monitor as S. label, questioning to elicit error correction.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Wait for S. to finish, then prompt, </a:t>
            </a:r>
            <a:r>
              <a:rPr lang="en-US" b="1" i="1" dirty="0"/>
              <a:t>Boards up.</a:t>
            </a:r>
            <a:r>
              <a:rPr lang="en-US" dirty="0"/>
              <a:t>   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dirty="0">
                <a:ea typeface="Calibri" panose="020F0502020204030204"/>
                <a:cs typeface="Calibri" panose="020F0502020204030204"/>
              </a:rPr>
              <a:t>Ask S. to identify previously taught language concepts for review (e.g., schwa, blends, digraphs, soft 'c' or 'g').</a:t>
            </a:r>
          </a:p>
          <a:p>
            <a:pPr marL="514350" indent="-514350">
              <a:buAutoNum type="arabicPeriod"/>
            </a:pPr>
            <a:r>
              <a:rPr lang="en-US" dirty="0">
                <a:ea typeface="Calibri" panose="020F0502020204030204"/>
                <a:cs typeface="Calibri" panose="020F0502020204030204"/>
              </a:rPr>
              <a:t>Continue with remaining words as time allows.</a:t>
            </a:r>
          </a:p>
        </p:txBody>
      </p:sp>
      <p:pic>
        <p:nvPicPr>
          <p:cNvPr id="4" name="Picture 3" descr="A white rectangular card with black letters&#10;&#10;Description automatically generated">
            <a:extLst>
              <a:ext uri="{FF2B5EF4-FFF2-40B4-BE49-F238E27FC236}">
                <a16:creationId xmlns:a16="http://schemas.microsoft.com/office/drawing/2014/main" id="{A56AEEC7-3A0F-690C-FE1A-43AEF9E0BE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7165" y="1184066"/>
            <a:ext cx="801897" cy="1326850"/>
          </a:xfrm>
          <a:prstGeom prst="rect">
            <a:avLst/>
          </a:prstGeom>
        </p:spPr>
      </p:pic>
      <p:pic>
        <p:nvPicPr>
          <p:cNvPr id="5" name="Picture 4" descr="A close-up of a white background&#10;&#10;Description automatically generated">
            <a:extLst>
              <a:ext uri="{FF2B5EF4-FFF2-40B4-BE49-F238E27FC236}">
                <a16:creationId xmlns:a16="http://schemas.microsoft.com/office/drawing/2014/main" id="{B16956FF-5B77-6645-FD3D-276B1E4993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1612" y="5502125"/>
            <a:ext cx="2567795" cy="1360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859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b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</a:br>
            <a:b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</a:br>
            <a:b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</a:br>
            <a:r>
              <a:rPr lang="en-US" sz="19900" dirty="0">
                <a:solidFill>
                  <a:srgbClr val="7030A0"/>
                </a:solidFill>
                <a:latin typeface="Century Gothic" panose="020B0502020202020204" pitchFamily="34" charset="0"/>
              </a:rPr>
              <a:t>nerve</a:t>
            </a:r>
            <a:b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</a:br>
            <a:b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</a:br>
            <a:b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</a:br>
            <a:endParaRPr lang="en-US" sz="199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8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solidFill>
                  <a:srgbClr val="7030A0"/>
                </a:solidFill>
                <a:latin typeface="Century Gothic" panose="020B0502020202020204" pitchFamily="34" charset="0"/>
              </a:rPr>
              <a:t>disaster</a:t>
            </a:r>
            <a:endParaRPr lang="en-US" sz="239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36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solidFill>
                  <a:srgbClr val="7030A0"/>
                </a:solidFill>
                <a:latin typeface="Century Gothic"/>
              </a:rPr>
              <a:t>survive</a:t>
            </a:r>
            <a:endParaRPr lang="en-US" sz="239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313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solidFill>
                  <a:srgbClr val="7030A0"/>
                </a:solidFill>
                <a:latin typeface="Century Gothic"/>
              </a:rPr>
              <a:t>glory</a:t>
            </a:r>
            <a:endParaRPr lang="en-US" sz="239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698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solidFill>
                  <a:srgbClr val="7030A0"/>
                </a:solidFill>
                <a:latin typeface="Century Gothic"/>
              </a:rPr>
              <a:t>exercise</a:t>
            </a:r>
            <a:endParaRPr lang="en-US" sz="239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232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6600">
                <a:solidFill>
                  <a:srgbClr val="7030A0"/>
                </a:solidFill>
                <a:latin typeface="Century Gothic"/>
              </a:rPr>
              <a:t>energy</a:t>
            </a:r>
            <a:endParaRPr lang="en-US" sz="239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276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solidFill>
                  <a:srgbClr val="7030A0"/>
                </a:solidFill>
                <a:latin typeface="Century Gothic"/>
              </a:rPr>
              <a:t>platform</a:t>
            </a:r>
            <a:endParaRPr lang="en-US" sz="239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98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BD9CDB-D010-438C-9A76-E7FF98B8C5D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067CC2-BC88-48B6-8DFE-649D691F52F3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customXml/itemProps3.xml><?xml version="1.0" encoding="utf-8"?>
<ds:datastoreItem xmlns:ds="http://schemas.openxmlformats.org/officeDocument/2006/customXml" ds:itemID="{A20DDA9A-75F4-4B85-9D50-2A22C53C6D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402</TotalTime>
  <Words>140</Words>
  <Application>Microsoft Office PowerPoint</Application>
  <PresentationFormat>Widescreen</PresentationFormat>
  <Paragraphs>23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7.2</vt:lpstr>
      <vt:lpstr>Name the Syllable Types!</vt:lpstr>
      <vt:lpstr>   nerve   </vt:lpstr>
      <vt:lpstr>disaster</vt:lpstr>
      <vt:lpstr>survive</vt:lpstr>
      <vt:lpstr>glory</vt:lpstr>
      <vt:lpstr>exercise</vt:lpstr>
      <vt:lpstr>energy</vt:lpstr>
      <vt:lpstr>platform</vt:lpstr>
      <vt:lpstr>advertise</vt:lpstr>
      <vt:lpstr>formula</vt:lpstr>
      <vt:lpstr>intervene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1.2</dc:title>
  <dc:creator>Kelly Robbins</dc:creator>
  <cp:lastModifiedBy>UURC Kelly</cp:lastModifiedBy>
  <cp:revision>69</cp:revision>
  <dcterms:created xsi:type="dcterms:W3CDTF">2017-08-10T22:22:47Z</dcterms:created>
  <dcterms:modified xsi:type="dcterms:W3CDTF">2024-09-10T21:48:39Z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