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8" r:id="rId6"/>
    <p:sldId id="258" r:id="rId7"/>
    <p:sldId id="274" r:id="rId8"/>
    <p:sldId id="275" r:id="rId9"/>
    <p:sldId id="259" r:id="rId10"/>
    <p:sldId id="263" r:id="rId11"/>
    <p:sldId id="271" r:id="rId12"/>
    <p:sldId id="260" r:id="rId13"/>
    <p:sldId id="276" r:id="rId14"/>
    <p:sldId id="292" r:id="rId15"/>
    <p:sldId id="261" r:id="rId16"/>
    <p:sldId id="264" r:id="rId17"/>
    <p:sldId id="273" r:id="rId18"/>
    <p:sldId id="284" r:id="rId19"/>
    <p:sldId id="282" r:id="rId20"/>
    <p:sldId id="285" r:id="rId21"/>
    <p:sldId id="267" r:id="rId22"/>
    <p:sldId id="290" r:id="rId23"/>
    <p:sldId id="268" r:id="rId24"/>
    <p:sldId id="269" r:id="rId25"/>
    <p:sldId id="289" r:id="rId26"/>
    <p:sldId id="287" r:id="rId27"/>
    <p:sldId id="283" r:id="rId28"/>
    <p:sldId id="286" r:id="rId29"/>
    <p:sldId id="288" r:id="rId30"/>
    <p:sldId id="29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7216EA-76BB-0705-D0FA-DD32BC05E9B1}" v="5" dt="2024-04-09T21:55:01.380"/>
    <p1510:client id="{53757872-3333-0436-E954-77D905B4A0B6}" v="877" dt="2024-04-08T18:11:34.9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53757872-3333-0436-E954-77D905B4A0B6}"/>
    <pc:docChg chg="addSld delSld modSld sldOrd">
      <pc:chgData name="WENDALEE MARTIN WITTWER" userId="S::u0594444@umail.utah.edu::9fb0da18-f57d-4bac-a28f-413510cf2b5e" providerId="AD" clId="Web-{53757872-3333-0436-E954-77D905B4A0B6}" dt="2024-04-08T18:11:34.976" v="886"/>
      <pc:docMkLst>
        <pc:docMk/>
      </pc:docMkLst>
      <pc:sldChg chg="modSp">
        <pc:chgData name="WENDALEE MARTIN WITTWER" userId="S::u0594444@umail.utah.edu::9fb0da18-f57d-4bac-a28f-413510cf2b5e" providerId="AD" clId="Web-{53757872-3333-0436-E954-77D905B4A0B6}" dt="2024-04-08T17:38:13.490" v="9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53757872-3333-0436-E954-77D905B4A0B6}" dt="2024-04-08T17:38:13.490" v="9" actId="20577"/>
          <ac:spMkLst>
            <pc:docMk/>
            <pc:sldMk cId="1240602439" sldId="256"/>
            <ac:spMk id="3" creationId="{00000000-0000-0000-0000-000000000000}"/>
          </ac:spMkLst>
        </pc:spChg>
      </pc:sldChg>
      <pc:sldChg chg="ord">
        <pc:chgData name="WENDALEE MARTIN WITTWER" userId="S::u0594444@umail.utah.edu::9fb0da18-f57d-4bac-a28f-413510cf2b5e" providerId="AD" clId="Web-{53757872-3333-0436-E954-77D905B4A0B6}" dt="2024-04-08T18:08:55.645" v="876"/>
        <pc:sldMkLst>
          <pc:docMk/>
          <pc:sldMk cId="4193027808" sldId="263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09:10.052" v="877"/>
        <pc:sldMkLst>
          <pc:docMk/>
          <pc:sldMk cId="2517772777" sldId="271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10:29.241" v="880"/>
        <pc:sldMkLst>
          <pc:docMk/>
          <pc:sldMk cId="267278504" sldId="273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08:46.473" v="875"/>
        <pc:sldMkLst>
          <pc:docMk/>
          <pc:sldMk cId="1045811188" sldId="274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09:23.458" v="878"/>
        <pc:sldMkLst>
          <pc:docMk/>
          <pc:sldMk cId="1027066221" sldId="275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10:14.975" v="879"/>
        <pc:sldMkLst>
          <pc:docMk/>
          <pc:sldMk cId="1717078616" sldId="276"/>
        </pc:sldMkLst>
      </pc:sldChg>
      <pc:sldChg chg="del">
        <pc:chgData name="WENDALEE MARTIN WITTWER" userId="S::u0594444@umail.utah.edu::9fb0da18-f57d-4bac-a28f-413510cf2b5e" providerId="AD" clId="Web-{53757872-3333-0436-E954-77D905B4A0B6}" dt="2024-04-08T17:38:34.631" v="13"/>
        <pc:sldMkLst>
          <pc:docMk/>
          <pc:sldMk cId="558981944" sldId="278"/>
        </pc:sldMkLst>
      </pc:sldChg>
      <pc:sldChg chg="modSp add">
        <pc:chgData name="WENDALEE MARTIN WITTWER" userId="S::u0594444@umail.utah.edu::9fb0da18-f57d-4bac-a28f-413510cf2b5e" providerId="AD" clId="Web-{53757872-3333-0436-E954-77D905B4A0B6}" dt="2024-04-08T18:08:12.285" v="873" actId="1076"/>
        <pc:sldMkLst>
          <pc:docMk/>
          <pc:sldMk cId="607765463" sldId="278"/>
        </pc:sldMkLst>
        <pc:spChg chg="mod">
          <ac:chgData name="WENDALEE MARTIN WITTWER" userId="S::u0594444@umail.utah.edu::9fb0da18-f57d-4bac-a28f-413510cf2b5e" providerId="AD" clId="Web-{53757872-3333-0436-E954-77D905B4A0B6}" dt="2024-04-08T18:08:12.285" v="873" actId="1076"/>
          <ac:spMkLst>
            <pc:docMk/>
            <pc:sldMk cId="607765463" sldId="278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53757872-3333-0436-E954-77D905B4A0B6}" dt="2024-04-08T18:08:00.051" v="872" actId="20577"/>
          <ac:spMkLst>
            <pc:docMk/>
            <pc:sldMk cId="607765463" sldId="278"/>
            <ac:spMk id="4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53757872-3333-0436-E954-77D905B4A0B6}" dt="2024-04-08T17:38:25.068" v="12"/>
        <pc:sldMkLst>
          <pc:docMk/>
          <pc:sldMk cId="975777371" sldId="279"/>
        </pc:sldMkLst>
      </pc:sldChg>
      <pc:sldChg chg="del">
        <pc:chgData name="WENDALEE MARTIN WITTWER" userId="S::u0594444@umail.utah.edu::9fb0da18-f57d-4bac-a28f-413510cf2b5e" providerId="AD" clId="Web-{53757872-3333-0436-E954-77D905B4A0B6}" dt="2024-04-08T17:38:21.365" v="11"/>
        <pc:sldMkLst>
          <pc:docMk/>
          <pc:sldMk cId="1965741737" sldId="280"/>
        </pc:sldMkLst>
      </pc:sldChg>
      <pc:sldChg chg="del">
        <pc:chgData name="WENDALEE MARTIN WITTWER" userId="S::u0594444@umail.utah.edu::9fb0da18-f57d-4bac-a28f-413510cf2b5e" providerId="AD" clId="Web-{53757872-3333-0436-E954-77D905B4A0B6}" dt="2024-04-08T17:38:15.958" v="10"/>
        <pc:sldMkLst>
          <pc:docMk/>
          <pc:sldMk cId="4006038979" sldId="281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10:37.772" v="881"/>
        <pc:sldMkLst>
          <pc:docMk/>
          <pc:sldMk cId="1771252327" sldId="284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10:58.194" v="882"/>
        <pc:sldMkLst>
          <pc:docMk/>
          <pc:sldMk cId="2121757049" sldId="285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11:07.038" v="883"/>
        <pc:sldMkLst>
          <pc:docMk/>
          <pc:sldMk cId="2227655071" sldId="287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11:11.819" v="884"/>
        <pc:sldMkLst>
          <pc:docMk/>
          <pc:sldMk cId="4196367628" sldId="289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11:19.241" v="885"/>
        <pc:sldMkLst>
          <pc:docMk/>
          <pc:sldMk cId="561392362" sldId="290"/>
        </pc:sldMkLst>
      </pc:sldChg>
      <pc:sldChg chg="ord">
        <pc:chgData name="WENDALEE MARTIN WITTWER" userId="S::u0594444@umail.utah.edu::9fb0da18-f57d-4bac-a28f-413510cf2b5e" providerId="AD" clId="Web-{53757872-3333-0436-E954-77D905B4A0B6}" dt="2024-04-08T18:11:34.976" v="886"/>
        <pc:sldMkLst>
          <pc:docMk/>
          <pc:sldMk cId="181799006" sldId="292"/>
        </pc:sldMkLst>
      </pc:sldChg>
    </pc:docChg>
  </pc:docChgLst>
  <pc:docChgLst>
    <pc:chgData name="WENDALEE MARTIN WITTWER" userId="S::u0594444@umail.utah.edu::9fb0da18-f57d-4bac-a28f-413510cf2b5e" providerId="AD" clId="Web-{317216EA-76BB-0705-D0FA-DD32BC05E9B1}"/>
    <pc:docChg chg="modSld">
      <pc:chgData name="WENDALEE MARTIN WITTWER" userId="S::u0594444@umail.utah.edu::9fb0da18-f57d-4bac-a28f-413510cf2b5e" providerId="AD" clId="Web-{317216EA-76BB-0705-D0FA-DD32BC05E9B1}" dt="2024-04-09T21:54:59.473" v="2" actId="20577"/>
      <pc:docMkLst>
        <pc:docMk/>
      </pc:docMkLst>
      <pc:sldChg chg="modSp">
        <pc:chgData name="WENDALEE MARTIN WITTWER" userId="S::u0594444@umail.utah.edu::9fb0da18-f57d-4bac-a28f-413510cf2b5e" providerId="AD" clId="Web-{317216EA-76BB-0705-D0FA-DD32BC05E9B1}" dt="2024-04-09T21:46:16.104" v="1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317216EA-76BB-0705-D0FA-DD32BC05E9B1}" dt="2024-04-09T21:46:16.104" v="1" actId="20577"/>
          <ac:spMkLst>
            <pc:docMk/>
            <pc:sldMk cId="1240602439" sldId="256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317216EA-76BB-0705-D0FA-DD32BC05E9B1}" dt="2024-04-09T21:54:59.473" v="2" actId="20577"/>
        <pc:sldMkLst>
          <pc:docMk/>
          <pc:sldMk cId="607765463" sldId="278"/>
        </pc:sldMkLst>
        <pc:spChg chg="mod">
          <ac:chgData name="WENDALEE MARTIN WITTWER" userId="S::u0594444@umail.utah.edu::9fb0da18-f57d-4bac-a28f-413510cf2b5e" providerId="AD" clId="Web-{317216EA-76BB-0705-D0FA-DD32BC05E9B1}" dt="2024-04-09T21:54:59.473" v="2" actId="20577"/>
          <ac:spMkLst>
            <pc:docMk/>
            <pc:sldMk cId="607765463" sldId="278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Accuracy Activity: Tap &amp; Read/Break, Scoop &amp; Read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backyard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078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>
                <a:latin typeface="Century Gothic" panose="020B0502020202020204" pitchFamily="34" charset="0"/>
              </a:rPr>
              <a:t>infer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99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burst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793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first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549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afford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78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category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252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church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116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burden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757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warmth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148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enforce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92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4494"/>
            <a:ext cx="10515600" cy="1325563"/>
          </a:xfrm>
        </p:spPr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Tap &amp; Read/Break, Scoop &amp; Read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454651"/>
            <a:ext cx="10515600" cy="50231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Choose 10-15 single &amp; 2+ syllable words from current module. </a:t>
            </a:r>
          </a:p>
          <a:p>
            <a:pPr marL="514350" indent="-514350">
              <a:buAutoNum type="arabicPeriod"/>
            </a:pPr>
            <a:r>
              <a:rPr lang="en-US" dirty="0"/>
              <a:t>Display a word and prompt: </a:t>
            </a:r>
            <a:endParaRPr lang="en-US" b="1" i="1" dirty="0"/>
          </a:p>
          <a:p>
            <a:pPr marL="971550" lvl="1" indent="-514350">
              <a:buFont typeface="Courier New" panose="020B0604020202020204" pitchFamily="34" charset="0"/>
              <a:buChar char="o"/>
            </a:pPr>
            <a:r>
              <a:rPr lang="en-US" b="1" i="1" u="sng" dirty="0"/>
              <a:t>1 Syllable words</a:t>
            </a:r>
            <a:r>
              <a:rPr lang="en-US" b="1" i="1" dirty="0"/>
              <a:t>:</a:t>
            </a:r>
            <a:endParaRPr lang="en-US" b="1" i="1" dirty="0">
              <a:ea typeface="Calibri"/>
              <a:cs typeface="Calibri"/>
            </a:endParaRPr>
          </a:p>
          <a:p>
            <a:pPr marL="1428750" lvl="2" indent="-514350">
              <a:buFont typeface="Wingdings" panose="020B0604020202020204" pitchFamily="34" charset="0"/>
              <a:buChar char="§"/>
            </a:pPr>
            <a:r>
              <a:rPr lang="en-US" b="1" i="1" dirty="0"/>
              <a:t>Elbows up! Tap this word.</a:t>
            </a:r>
            <a:endParaRPr lang="en-US" b="1" i="1" dirty="0">
              <a:ea typeface="Calibri"/>
              <a:cs typeface="Calibri"/>
            </a:endParaRPr>
          </a:p>
          <a:p>
            <a:pPr marL="1428750" lvl="2" indent="-514350">
              <a:buFont typeface="Wingdings" panose="020B0604020202020204" pitchFamily="34" charset="0"/>
              <a:buChar char="§"/>
            </a:pPr>
            <a:r>
              <a:rPr lang="en-US" dirty="0">
                <a:ea typeface="Calibri"/>
                <a:cs typeface="Calibri"/>
              </a:rPr>
              <a:t>S. chorally tap each sound in the word (digraphs, R-controlled vowels, vowel teams are 1 sound and therefore 1 tap). Watch for S. accuracy with tapping each </a:t>
            </a:r>
            <a:r>
              <a:rPr lang="en-US" u="sng" dirty="0">
                <a:ea typeface="Calibri"/>
                <a:cs typeface="Calibri"/>
              </a:rPr>
              <a:t>sound</a:t>
            </a:r>
            <a:r>
              <a:rPr lang="en-US" dirty="0">
                <a:ea typeface="Calibri"/>
                <a:cs typeface="Calibri"/>
              </a:rPr>
              <a:t>.</a:t>
            </a:r>
            <a:endParaRPr lang="en-US">
              <a:ea typeface="Calibri"/>
              <a:cs typeface="Calibri"/>
            </a:endParaRPr>
          </a:p>
          <a:p>
            <a:pPr marL="1428750" lvl="2" indent="-514350">
              <a:buFont typeface="Wingdings" panose="020B0604020202020204" pitchFamily="34" charset="0"/>
              <a:buChar char="§"/>
            </a:pPr>
            <a:r>
              <a:rPr lang="en-US" dirty="0">
                <a:ea typeface="Calibri"/>
                <a:cs typeface="Calibri"/>
              </a:rPr>
              <a:t>S. chorally read the whole word.</a:t>
            </a:r>
          </a:p>
          <a:p>
            <a:pPr marL="971550" lvl="1" indent="-514350">
              <a:buFont typeface="Courier New" panose="020B0604020202020204" pitchFamily="34" charset="0"/>
              <a:buChar char="o"/>
            </a:pPr>
            <a:r>
              <a:rPr lang="en-US" b="1" i="1" u="sng" dirty="0">
                <a:ea typeface="Calibri" panose="020F0502020204030204"/>
                <a:cs typeface="Calibri" panose="020F0502020204030204"/>
              </a:rPr>
              <a:t>2+ Syllable words</a:t>
            </a:r>
            <a:r>
              <a:rPr lang="en-US" b="1" i="1" dirty="0">
                <a:ea typeface="Calibri" panose="020F0502020204030204"/>
                <a:cs typeface="Calibri" panose="020F0502020204030204"/>
              </a:rPr>
              <a:t>:</a:t>
            </a:r>
          </a:p>
          <a:p>
            <a:pPr marL="1428750" lvl="2" indent="-514350">
              <a:buFont typeface="Wingdings" panose="020B0604020202020204" pitchFamily="34" charset="0"/>
              <a:buChar char="§"/>
            </a:pPr>
            <a:r>
              <a:rPr lang="en-US" b="1" i="1" dirty="0">
                <a:ea typeface="Calibri" panose="020F0502020204030204"/>
                <a:cs typeface="Calibri" panose="020F0502020204030204"/>
              </a:rPr>
              <a:t>Where do we break?</a:t>
            </a:r>
          </a:p>
          <a:p>
            <a:pPr marL="1428750" lvl="2" indent="-514350">
              <a:buFont typeface="Wingdings" panose="020B0604020202020204" pitchFamily="34" charset="0"/>
              <a:buChar char="§"/>
            </a:pPr>
            <a:r>
              <a:rPr lang="en-US" dirty="0">
                <a:ea typeface="Calibri" panose="020F0502020204030204"/>
                <a:cs typeface="Calibri" panose="020F0502020204030204"/>
              </a:rPr>
              <a:t>S. respond chorally: </a:t>
            </a:r>
            <a:r>
              <a:rPr lang="en-US" b="1" i="1" dirty="0">
                <a:ea typeface="Calibri" panose="020F0502020204030204"/>
                <a:cs typeface="Calibri" panose="020F0502020204030204"/>
              </a:rPr>
              <a:t>Between ___&amp;___.</a:t>
            </a:r>
            <a:r>
              <a:rPr lang="en-US" dirty="0">
                <a:ea typeface="Calibri" panose="020F0502020204030204"/>
                <a:cs typeface="Calibri" panose="020F0502020204030204"/>
              </a:rPr>
              <a:t> Point to syllable break with a pointer.</a:t>
            </a:r>
            <a:endParaRPr lang="en-US" b="1" i="1" dirty="0">
              <a:ea typeface="Calibri" panose="020F0502020204030204"/>
              <a:cs typeface="Calibri" panose="020F0502020204030204"/>
            </a:endParaRPr>
          </a:p>
          <a:p>
            <a:pPr marL="1428750" lvl="2" indent="-514350">
              <a:buFont typeface="Wingdings" panose="020B0604020202020204" pitchFamily="34" charset="0"/>
              <a:buChar char="§"/>
            </a:pPr>
            <a:r>
              <a:rPr lang="en-US" b="1" i="1" dirty="0">
                <a:ea typeface="Calibri" panose="020F0502020204030204"/>
                <a:cs typeface="Calibri" panose="020F0502020204030204"/>
              </a:rPr>
              <a:t>Elbows up! Scoop &amp; read.</a:t>
            </a:r>
            <a:r>
              <a:rPr lang="en-US" dirty="0">
                <a:ea typeface="Calibri" panose="020F0502020204030204"/>
                <a:cs typeface="Calibri" panose="020F0502020204030204"/>
              </a:rPr>
              <a:t> S. air scoop  by syllable as T. scoops with pointer.</a:t>
            </a:r>
          </a:p>
          <a:p>
            <a:pPr marL="1428750" lvl="2" indent="-514350">
              <a:buFont typeface="Wingdings" panose="020B0604020202020204" pitchFamily="34" charset="0"/>
              <a:buChar char="§"/>
            </a:pPr>
            <a:r>
              <a:rPr lang="en-US" b="1" i="1" dirty="0">
                <a:ea typeface="Calibri" panose="020F0502020204030204"/>
                <a:cs typeface="Calibri" panose="020F0502020204030204"/>
              </a:rPr>
              <a:t>Whole word?</a:t>
            </a:r>
            <a:r>
              <a:rPr lang="en-US" dirty="0">
                <a:ea typeface="Calibri" panose="020F0502020204030204"/>
                <a:cs typeface="Calibri" panose="020F0502020204030204"/>
              </a:rPr>
              <a:t> S. read chorally as T. underlines whole word with pointer.</a:t>
            </a:r>
          </a:p>
          <a:p>
            <a:pPr marL="1428750" lvl="2" indent="-514350">
              <a:buFont typeface="Wingdings" panose="020B0604020202020204" pitchFamily="34" charset="0"/>
              <a:buChar char="§"/>
            </a:pPr>
            <a:r>
              <a:rPr lang="en-US" dirty="0">
                <a:ea typeface="Calibri" panose="020F0502020204030204"/>
                <a:cs typeface="Calibri" panose="020F0502020204030204"/>
              </a:rPr>
              <a:t>Call on S. to </a:t>
            </a:r>
            <a:r>
              <a:rPr lang="en-US" u="sng" dirty="0">
                <a:ea typeface="Calibri" panose="020F0502020204030204"/>
                <a:cs typeface="Calibri" panose="020F0502020204030204"/>
              </a:rPr>
              <a:t>justify</a:t>
            </a:r>
            <a:r>
              <a:rPr lang="en-US" dirty="0">
                <a:ea typeface="Calibri" panose="020F0502020204030204"/>
                <a:cs typeface="Calibri" panose="020F0502020204030204"/>
              </a:rPr>
              <a:t> the division rule.</a:t>
            </a:r>
          </a:p>
        </p:txBody>
      </p:sp>
    </p:spTree>
    <p:extLst>
      <p:ext uri="{BB962C8B-B14F-4D97-AF65-F5344CB8AC3E}">
        <p14:creationId xmlns:p14="http://schemas.microsoft.com/office/powerpoint/2010/main" val="607765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 err="1">
                <a:latin typeface="Century Gothic" panose="020B0502020202020204" pitchFamily="34" charset="0"/>
              </a:rPr>
              <a:t>glard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18315" y="6289964"/>
            <a:ext cx="185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nonsense</a:t>
            </a:r>
          </a:p>
        </p:txBody>
      </p:sp>
    </p:spTree>
    <p:extLst>
      <p:ext uri="{BB962C8B-B14F-4D97-AF65-F5344CB8AC3E}">
        <p14:creationId xmlns:p14="http://schemas.microsoft.com/office/powerpoint/2010/main" val="1620563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 err="1">
                <a:latin typeface="Century Gothic" panose="020B0502020202020204" pitchFamily="34" charset="0"/>
              </a:rPr>
              <a:t>shorp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18315" y="6289964"/>
            <a:ext cx="185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nonsense</a:t>
            </a:r>
          </a:p>
        </p:txBody>
      </p:sp>
    </p:spTree>
    <p:extLst>
      <p:ext uri="{BB962C8B-B14F-4D97-AF65-F5344CB8AC3E}">
        <p14:creationId xmlns:p14="http://schemas.microsoft.com/office/powerpoint/2010/main" val="24042818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confirm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3676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clever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550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norm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4055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cluster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5690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transform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080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gender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200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23900" dirty="0">
                <a:latin typeface="Century Gothic" panose="020B0502020202020204" pitchFamily="34" charset="0"/>
              </a:rPr>
              <a:t>bark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4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alert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811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better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066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barn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531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cord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27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absorb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772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card</a:t>
            </a:r>
            <a:endParaRPr lang="en-US" sz="13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11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312A72-4455-4AD4-A578-7FE4FFDD93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06EA51-9976-4DAA-8379-49EC3C7B59F5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5335B07A-F58F-47DE-B6E3-D5E1FF86DE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159</Words>
  <Application>Microsoft Office PowerPoint</Application>
  <PresentationFormat>Widescreen</PresentationFormat>
  <Paragraphs>46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7.1</vt:lpstr>
      <vt:lpstr>Tap &amp; Read/Break, Scoop &amp; Read</vt:lpstr>
      <vt:lpstr>bark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UURC Kelly</cp:lastModifiedBy>
  <cp:revision>151</cp:revision>
  <dcterms:created xsi:type="dcterms:W3CDTF">2017-08-10T22:22:47Z</dcterms:created>
  <dcterms:modified xsi:type="dcterms:W3CDTF">2024-04-09T21:55:09Z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