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02" r:id="rId6"/>
    <p:sldId id="258" r:id="rId7"/>
    <p:sldId id="277" r:id="rId8"/>
    <p:sldId id="303" r:id="rId9"/>
    <p:sldId id="305" r:id="rId10"/>
    <p:sldId id="304" r:id="rId11"/>
    <p:sldId id="301" r:id="rId12"/>
    <p:sldId id="308" r:id="rId13"/>
    <p:sldId id="307" r:id="rId14"/>
    <p:sldId id="30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77C171-8FEB-CA35-0170-5B267FD2CC45}" v="10" dt="2024-08-28T19:53:04.5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3" d="100"/>
          <a:sy n="43" d="100"/>
        </p:scale>
        <p:origin x="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-1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61CD8ECE-9693-DA60-4BE7-9F7011AB3C74}"/>
    <pc:docChg chg="addSld delSld modSld">
      <pc:chgData name="WENDALEE MARTIN WITTWER" userId="S::u0594444@umail.utah.edu::9fb0da18-f57d-4bac-a28f-413510cf2b5e" providerId="AD" clId="Web-{61CD8ECE-9693-DA60-4BE7-9F7011AB3C74}" dt="2024-04-08T16:28:19.081" v="311" actId="20577"/>
      <pc:docMkLst>
        <pc:docMk/>
      </pc:docMkLst>
      <pc:sldChg chg="modSp">
        <pc:chgData name="WENDALEE MARTIN WITTWER" userId="S::u0594444@umail.utah.edu::9fb0da18-f57d-4bac-a28f-413510cf2b5e" providerId="AD" clId="Web-{61CD8ECE-9693-DA60-4BE7-9F7011AB3C74}" dt="2024-04-05T20:19:34.687" v="6" actId="20577"/>
        <pc:sldMkLst>
          <pc:docMk/>
          <pc:sldMk cId="1240602439" sldId="256"/>
        </pc:sldMkLst>
        <pc:spChg chg="mod">
          <ac:chgData name="WENDALEE MARTIN WITTWER" userId="S::u0594444@umail.utah.edu::9fb0da18-f57d-4bac-a28f-413510cf2b5e" providerId="AD" clId="Web-{61CD8ECE-9693-DA60-4BE7-9F7011AB3C74}" dt="2024-04-05T20:19:34.687" v="6" actId="20577"/>
          <ac:spMkLst>
            <pc:docMk/>
            <pc:sldMk cId="1240602439" sldId="256"/>
            <ac:spMk id="3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61CD8ECE-9693-DA60-4BE7-9F7011AB3C74}" dt="2024-04-05T20:34:21.099" v="64" actId="20577"/>
        <pc:sldMkLst>
          <pc:docMk/>
          <pc:sldMk cId="2267746553" sldId="258"/>
        </pc:sldMkLst>
        <pc:spChg chg="mod">
          <ac:chgData name="WENDALEE MARTIN WITTWER" userId="S::u0594444@umail.utah.edu::9fb0da18-f57d-4bac-a28f-413510cf2b5e" providerId="AD" clId="Web-{61CD8ECE-9693-DA60-4BE7-9F7011AB3C74}" dt="2024-04-05T20:34:21.099" v="64" actId="20577"/>
          <ac:spMkLst>
            <pc:docMk/>
            <pc:sldMk cId="2267746553" sldId="258"/>
            <ac:spMk id="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1CD8ECE-9693-DA60-4BE7-9F7011AB3C74}" dt="2024-04-05T20:34:13.302" v="62" actId="20577"/>
          <ac:spMkLst>
            <pc:docMk/>
            <pc:sldMk cId="2267746553" sldId="258"/>
            <ac:spMk id="3" creationId="{00000000-0000-0000-0000-000000000000}"/>
          </ac:spMkLst>
        </pc:spChg>
      </pc:sldChg>
      <pc:sldChg chg="add">
        <pc:chgData name="WENDALEE MARTIN WITTWER" userId="S::u0594444@umail.utah.edu::9fb0da18-f57d-4bac-a28f-413510cf2b5e" providerId="AD" clId="Web-{61CD8ECE-9693-DA60-4BE7-9F7011AB3C74}" dt="2024-04-05T20:20:26.173" v="9"/>
        <pc:sldMkLst>
          <pc:docMk/>
          <pc:sldMk cId="2055808520" sldId="277"/>
        </pc:sldMkLst>
      </pc:sldChg>
      <pc:sldChg chg="del">
        <pc:chgData name="WENDALEE MARTIN WITTWER" userId="S::u0594444@umail.utah.edu::9fb0da18-f57d-4bac-a28f-413510cf2b5e" providerId="AD" clId="Web-{61CD8ECE-9693-DA60-4BE7-9F7011AB3C74}" dt="2024-04-05T20:19:54.125" v="8"/>
        <pc:sldMkLst>
          <pc:docMk/>
          <pc:sldMk cId="2578924175" sldId="300"/>
        </pc:sldMkLst>
      </pc:sldChg>
      <pc:sldChg chg="modSp">
        <pc:chgData name="WENDALEE MARTIN WITTWER" userId="S::u0594444@umail.utah.edu::9fb0da18-f57d-4bac-a28f-413510cf2b5e" providerId="AD" clId="Web-{61CD8ECE-9693-DA60-4BE7-9F7011AB3C74}" dt="2024-04-08T16:12:50.651" v="153" actId="20577"/>
        <pc:sldMkLst>
          <pc:docMk/>
          <pc:sldMk cId="3085650608" sldId="301"/>
        </pc:sldMkLst>
        <pc:spChg chg="mod">
          <ac:chgData name="WENDALEE MARTIN WITTWER" userId="S::u0594444@umail.utah.edu::9fb0da18-f57d-4bac-a28f-413510cf2b5e" providerId="AD" clId="Web-{61CD8ECE-9693-DA60-4BE7-9F7011AB3C74}" dt="2024-04-08T16:12:46.432" v="151" actId="20577"/>
          <ac:spMkLst>
            <pc:docMk/>
            <pc:sldMk cId="3085650608" sldId="301"/>
            <ac:spMk id="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1CD8ECE-9693-DA60-4BE7-9F7011AB3C74}" dt="2024-04-08T16:12:50.651" v="153" actId="20577"/>
          <ac:spMkLst>
            <pc:docMk/>
            <pc:sldMk cId="3085650608" sldId="301"/>
            <ac:spMk id="3" creationId="{00000000-0000-0000-0000-000000000000}"/>
          </ac:spMkLst>
        </pc:spChg>
      </pc:sldChg>
      <pc:sldChg chg="add">
        <pc:chgData name="WENDALEE MARTIN WITTWER" userId="S::u0594444@umail.utah.edu::9fb0da18-f57d-4bac-a28f-413510cf2b5e" providerId="AD" clId="Web-{61CD8ECE-9693-DA60-4BE7-9F7011AB3C74}" dt="2024-04-05T20:19:49.062" v="7"/>
        <pc:sldMkLst>
          <pc:docMk/>
          <pc:sldMk cId="2130430404" sldId="302"/>
        </pc:sldMkLst>
      </pc:sldChg>
      <pc:sldChg chg="modSp add">
        <pc:chgData name="WENDALEE MARTIN WITTWER" userId="S::u0594444@umail.utah.edu::9fb0da18-f57d-4bac-a28f-413510cf2b5e" providerId="AD" clId="Web-{61CD8ECE-9693-DA60-4BE7-9F7011AB3C74}" dt="2024-04-08T16:05:05.420" v="114" actId="20577"/>
        <pc:sldMkLst>
          <pc:docMk/>
          <pc:sldMk cId="425239944" sldId="303"/>
        </pc:sldMkLst>
        <pc:spChg chg="mod">
          <ac:chgData name="WENDALEE MARTIN WITTWER" userId="S::u0594444@umail.utah.edu::9fb0da18-f57d-4bac-a28f-413510cf2b5e" providerId="AD" clId="Web-{61CD8ECE-9693-DA60-4BE7-9F7011AB3C74}" dt="2024-04-08T16:05:05.420" v="114" actId="20577"/>
          <ac:spMkLst>
            <pc:docMk/>
            <pc:sldMk cId="425239944" sldId="303"/>
            <ac:spMk id="4" creationId="{00000000-0000-0000-0000-000000000000}"/>
          </ac:spMkLst>
        </pc:spChg>
      </pc:sldChg>
      <pc:sldChg chg="add del">
        <pc:chgData name="WENDALEE MARTIN WITTWER" userId="S::u0594444@umail.utah.edu::9fb0da18-f57d-4bac-a28f-413510cf2b5e" providerId="AD" clId="Web-{61CD8ECE-9693-DA60-4BE7-9F7011AB3C74}" dt="2024-04-05T20:21:01.533" v="11"/>
        <pc:sldMkLst>
          <pc:docMk/>
          <pc:sldMk cId="528209783" sldId="303"/>
        </pc:sldMkLst>
      </pc:sldChg>
      <pc:sldChg chg="modSp add">
        <pc:chgData name="WENDALEE MARTIN WITTWER" userId="S::u0594444@umail.utah.edu::9fb0da18-f57d-4bac-a28f-413510cf2b5e" providerId="AD" clId="Web-{61CD8ECE-9693-DA60-4BE7-9F7011AB3C74}" dt="2024-04-08T16:20:53.867" v="198" actId="20577"/>
        <pc:sldMkLst>
          <pc:docMk/>
          <pc:sldMk cId="1602671368" sldId="304"/>
        </pc:sldMkLst>
        <pc:spChg chg="mod">
          <ac:chgData name="WENDALEE MARTIN WITTWER" userId="S::u0594444@umail.utah.edu::9fb0da18-f57d-4bac-a28f-413510cf2b5e" providerId="AD" clId="Web-{61CD8ECE-9693-DA60-4BE7-9F7011AB3C74}" dt="2024-04-08T16:20:53.867" v="198" actId="20577"/>
          <ac:spMkLst>
            <pc:docMk/>
            <pc:sldMk cId="1602671368" sldId="304"/>
            <ac:spMk id="3" creationId="{00000000-0000-0000-0000-000000000000}"/>
          </ac:spMkLst>
        </pc:spChg>
      </pc:sldChg>
      <pc:sldChg chg="modSp add">
        <pc:chgData name="WENDALEE MARTIN WITTWER" userId="S::u0594444@umail.utah.edu::9fb0da18-f57d-4bac-a28f-413510cf2b5e" providerId="AD" clId="Web-{61CD8ECE-9693-DA60-4BE7-9F7011AB3C74}" dt="2024-04-08T16:20:43.601" v="197" actId="20577"/>
        <pc:sldMkLst>
          <pc:docMk/>
          <pc:sldMk cId="840745475" sldId="305"/>
        </pc:sldMkLst>
        <pc:spChg chg="mod">
          <ac:chgData name="WENDALEE MARTIN WITTWER" userId="S::u0594444@umail.utah.edu::9fb0da18-f57d-4bac-a28f-413510cf2b5e" providerId="AD" clId="Web-{61CD8ECE-9693-DA60-4BE7-9F7011AB3C74}" dt="2024-04-08T16:20:43.601" v="197" actId="20577"/>
          <ac:spMkLst>
            <pc:docMk/>
            <pc:sldMk cId="840745475" sldId="305"/>
            <ac:spMk id="3" creationId="{00000000-0000-0000-0000-000000000000}"/>
          </ac:spMkLst>
        </pc:spChg>
      </pc:sldChg>
      <pc:sldChg chg="modSp add replId">
        <pc:chgData name="WENDALEE MARTIN WITTWER" userId="S::u0594444@umail.utah.edu::9fb0da18-f57d-4bac-a28f-413510cf2b5e" providerId="AD" clId="Web-{61CD8ECE-9693-DA60-4BE7-9F7011AB3C74}" dt="2024-04-08T16:28:19.081" v="311" actId="20577"/>
        <pc:sldMkLst>
          <pc:docMk/>
          <pc:sldMk cId="1610890947" sldId="306"/>
        </pc:sldMkLst>
        <pc:spChg chg="mod">
          <ac:chgData name="WENDALEE MARTIN WITTWER" userId="S::u0594444@umail.utah.edu::9fb0da18-f57d-4bac-a28f-413510cf2b5e" providerId="AD" clId="Web-{61CD8ECE-9693-DA60-4BE7-9F7011AB3C74}" dt="2024-04-08T16:28:19.081" v="311" actId="20577"/>
          <ac:spMkLst>
            <pc:docMk/>
            <pc:sldMk cId="1610890947" sldId="306"/>
            <ac:spMk id="3" creationId="{00000000-0000-0000-0000-000000000000}"/>
          </ac:spMkLst>
        </pc:spChg>
      </pc:sldChg>
      <pc:sldChg chg="modSp add replId">
        <pc:chgData name="WENDALEE MARTIN WITTWER" userId="S::u0594444@umail.utah.edu::9fb0da18-f57d-4bac-a28f-413510cf2b5e" providerId="AD" clId="Web-{61CD8ECE-9693-DA60-4BE7-9F7011AB3C74}" dt="2024-04-08T16:22:58.401" v="231" actId="20577"/>
        <pc:sldMkLst>
          <pc:docMk/>
          <pc:sldMk cId="3351234232" sldId="307"/>
        </pc:sldMkLst>
        <pc:spChg chg="mod">
          <ac:chgData name="WENDALEE MARTIN WITTWER" userId="S::u0594444@umail.utah.edu::9fb0da18-f57d-4bac-a28f-413510cf2b5e" providerId="AD" clId="Web-{61CD8ECE-9693-DA60-4BE7-9F7011AB3C74}" dt="2024-04-08T16:22:58.401" v="231" actId="20577"/>
          <ac:spMkLst>
            <pc:docMk/>
            <pc:sldMk cId="3351234232" sldId="307"/>
            <ac:spMk id="3" creationId="{00000000-0000-0000-0000-000000000000}"/>
          </ac:spMkLst>
        </pc:spChg>
      </pc:sldChg>
      <pc:sldChg chg="modSp add replId">
        <pc:chgData name="WENDALEE MARTIN WITTWER" userId="S::u0594444@umail.utah.edu::9fb0da18-f57d-4bac-a28f-413510cf2b5e" providerId="AD" clId="Web-{61CD8ECE-9693-DA60-4BE7-9F7011AB3C74}" dt="2024-04-08T16:17:56.331" v="184" actId="20577"/>
        <pc:sldMkLst>
          <pc:docMk/>
          <pc:sldMk cId="3441484656" sldId="308"/>
        </pc:sldMkLst>
        <pc:spChg chg="mod">
          <ac:chgData name="WENDALEE MARTIN WITTWER" userId="S::u0594444@umail.utah.edu::9fb0da18-f57d-4bac-a28f-413510cf2b5e" providerId="AD" clId="Web-{61CD8ECE-9693-DA60-4BE7-9F7011AB3C74}" dt="2024-04-08T16:17:56.331" v="184" actId="20577"/>
          <ac:spMkLst>
            <pc:docMk/>
            <pc:sldMk cId="3441484656" sldId="308"/>
            <ac:spMk id="4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AA77C171-8FEB-CA35-0170-5B267FD2CC45}"/>
    <pc:docChg chg="modSld">
      <pc:chgData name="WENDALEE MARTIN WITTWER" userId="S::u0594444@umail.utah.edu::9fb0da18-f57d-4bac-a28f-413510cf2b5e" providerId="AD" clId="Web-{AA77C171-8FEB-CA35-0170-5B267FD2CC45}" dt="2024-08-28T19:53:04.581" v="9" actId="20577"/>
      <pc:docMkLst>
        <pc:docMk/>
      </pc:docMkLst>
      <pc:sldChg chg="modSp">
        <pc:chgData name="WENDALEE MARTIN WITTWER" userId="S::u0594444@umail.utah.edu::9fb0da18-f57d-4bac-a28f-413510cf2b5e" providerId="AD" clId="Web-{AA77C171-8FEB-CA35-0170-5B267FD2CC45}" dt="2024-08-28T19:46:15.216" v="2" actId="20577"/>
        <pc:sldMkLst>
          <pc:docMk/>
          <pc:sldMk cId="425239944" sldId="303"/>
        </pc:sldMkLst>
        <pc:spChg chg="mod">
          <ac:chgData name="WENDALEE MARTIN WITTWER" userId="S::u0594444@umail.utah.edu::9fb0da18-f57d-4bac-a28f-413510cf2b5e" providerId="AD" clId="Web-{AA77C171-8FEB-CA35-0170-5B267FD2CC45}" dt="2024-08-28T19:46:15.216" v="2" actId="20577"/>
          <ac:spMkLst>
            <pc:docMk/>
            <pc:sldMk cId="425239944" sldId="303"/>
            <ac:spMk id="4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AA77C171-8FEB-CA35-0170-5B267FD2CC45}" dt="2024-08-28T19:46:08.685" v="1" actId="20577"/>
        <pc:sldMkLst>
          <pc:docMk/>
          <pc:sldMk cId="840745475" sldId="305"/>
        </pc:sldMkLst>
        <pc:spChg chg="mod">
          <ac:chgData name="WENDALEE MARTIN WITTWER" userId="S::u0594444@umail.utah.edu::9fb0da18-f57d-4bac-a28f-413510cf2b5e" providerId="AD" clId="Web-{AA77C171-8FEB-CA35-0170-5B267FD2CC45}" dt="2024-08-28T19:46:08.685" v="1" actId="20577"/>
          <ac:spMkLst>
            <pc:docMk/>
            <pc:sldMk cId="840745475" sldId="305"/>
            <ac:spMk id="3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AA77C171-8FEB-CA35-0170-5B267FD2CC45}" dt="2024-08-28T19:53:04.581" v="9" actId="20577"/>
        <pc:sldMkLst>
          <pc:docMk/>
          <pc:sldMk cId="1610890947" sldId="306"/>
        </pc:sldMkLst>
        <pc:spChg chg="mod">
          <ac:chgData name="WENDALEE MARTIN WITTWER" userId="S::u0594444@umail.utah.edu::9fb0da18-f57d-4bac-a28f-413510cf2b5e" providerId="AD" clId="Web-{AA77C171-8FEB-CA35-0170-5B267FD2CC45}" dt="2024-08-28T19:53:04.581" v="9" actId="20577"/>
          <ac:spMkLst>
            <pc:docMk/>
            <pc:sldMk cId="1610890947" sldId="306"/>
            <ac:spMk id="3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AA77C171-8FEB-CA35-0170-5B267FD2CC45}" dt="2024-08-28T19:46:59.951" v="5" actId="20577"/>
        <pc:sldMkLst>
          <pc:docMk/>
          <pc:sldMk cId="3351234232" sldId="307"/>
        </pc:sldMkLst>
        <pc:spChg chg="mod">
          <ac:chgData name="WENDALEE MARTIN WITTWER" userId="S::u0594444@umail.utah.edu::9fb0da18-f57d-4bac-a28f-413510cf2b5e" providerId="AD" clId="Web-{AA77C171-8FEB-CA35-0170-5B267FD2CC45}" dt="2024-08-28T19:46:59.951" v="5" actId="20577"/>
          <ac:spMkLst>
            <pc:docMk/>
            <pc:sldMk cId="3351234232" sldId="307"/>
            <ac:spMk id="3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AA77C171-8FEB-CA35-0170-5B267FD2CC45}" dt="2024-08-28T19:46:34.638" v="3" actId="20577"/>
        <pc:sldMkLst>
          <pc:docMk/>
          <pc:sldMk cId="3441484656" sldId="308"/>
        </pc:sldMkLst>
        <pc:spChg chg="mod">
          <ac:chgData name="WENDALEE MARTIN WITTWER" userId="S::u0594444@umail.utah.edu::9fb0da18-f57d-4bac-a28f-413510cf2b5e" providerId="AD" clId="Web-{AA77C171-8FEB-CA35-0170-5B267FD2CC45}" dt="2024-08-28T19:46:34.638" v="3" actId="20577"/>
          <ac:spMkLst>
            <pc:docMk/>
            <pc:sldMk cId="3441484656" sldId="308"/>
            <ac:spMk id="4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05BEB6B7-0026-1B48-8E03-DF82669EFA5D}"/>
    <pc:docChg chg="modSld">
      <pc:chgData name="WENDALEE MARTIN WITTWER" userId="S::u0594444@umail.utah.edu::9fb0da18-f57d-4bac-a28f-413510cf2b5e" providerId="AD" clId="Web-{05BEB6B7-0026-1B48-8E03-DF82669EFA5D}" dt="2024-04-08T16:31:15.814" v="4" actId="20577"/>
      <pc:docMkLst>
        <pc:docMk/>
      </pc:docMkLst>
      <pc:sldChg chg="modSp">
        <pc:chgData name="WENDALEE MARTIN WITTWER" userId="S::u0594444@umail.utah.edu::9fb0da18-f57d-4bac-a28f-413510cf2b5e" providerId="AD" clId="Web-{05BEB6B7-0026-1B48-8E03-DF82669EFA5D}" dt="2024-04-08T16:31:15.814" v="4" actId="20577"/>
        <pc:sldMkLst>
          <pc:docMk/>
          <pc:sldMk cId="3351234232" sldId="307"/>
        </pc:sldMkLst>
        <pc:spChg chg="mod">
          <ac:chgData name="WENDALEE MARTIN WITTWER" userId="S::u0594444@umail.utah.edu::9fb0da18-f57d-4bac-a28f-413510cf2b5e" providerId="AD" clId="Web-{05BEB6B7-0026-1B48-8E03-DF82669EFA5D}" dt="2024-04-08T16:31:15.814" v="4" actId="20577"/>
          <ac:spMkLst>
            <pc:docMk/>
            <pc:sldMk cId="3351234232" sldId="307"/>
            <ac:spMk id="3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05BEB6B7-0026-1B48-8E03-DF82669EFA5D}" dt="2024-04-08T16:30:49.204" v="0" actId="20577"/>
        <pc:sldMkLst>
          <pc:docMk/>
          <pc:sldMk cId="3441484656" sldId="308"/>
        </pc:sldMkLst>
        <pc:spChg chg="mod">
          <ac:chgData name="WENDALEE MARTIN WITTWER" userId="S::u0594444@umail.utah.edu::9fb0da18-f57d-4bac-a28f-413510cf2b5e" providerId="AD" clId="Web-{05BEB6B7-0026-1B48-8E03-DF82669EFA5D}" dt="2024-04-08T16:30:49.204" v="0" actId="20577"/>
          <ac:spMkLst>
            <pc:docMk/>
            <pc:sldMk cId="3441484656" sldId="308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9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7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3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2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5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6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0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2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4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2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B7F29-8F38-4EA1-971B-27EB6871E6A5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5.7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Accuracy Activity: Be a Mind Reader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0602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#2 Clues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word is on the screen.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word's first syllable is closed.</a:t>
            </a:r>
            <a:endParaRPr lang="en-US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The word has more than 3 syllables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The word has a 'y' that says the long 'e' sound.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refers to the quality of being </a:t>
            </a:r>
            <a:r>
              <a:rPr lang="en-US" i="1" dirty="0"/>
              <a:t>honest </a:t>
            </a:r>
            <a:r>
              <a:rPr lang="en-US" dirty="0"/>
              <a:t>or having </a:t>
            </a:r>
            <a:r>
              <a:rPr lang="en-US" i="1" dirty="0"/>
              <a:t>strong moral principles.</a:t>
            </a:r>
            <a:endParaRPr lang="en-US" i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b="1" i="1" dirty="0"/>
              <a:t>**integrity**</a:t>
            </a:r>
            <a:endParaRPr lang="en-US" b="1" i="1" dirty="0">
              <a:ea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234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#3 Clues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word is on the screen.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word's first syllable has a short vowel sound.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The word has a 'y' that says the long 'e' sound.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5 syllables.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means that there is </a:t>
            </a:r>
            <a:r>
              <a:rPr lang="en-US" i="1" dirty="0"/>
              <a:t>a chance</a:t>
            </a:r>
            <a:r>
              <a:rPr lang="en-US" dirty="0"/>
              <a:t> that something </a:t>
            </a:r>
            <a:r>
              <a:rPr lang="en-US" i="1" dirty="0"/>
              <a:t>may happen</a:t>
            </a:r>
            <a:r>
              <a:rPr lang="en-US" dirty="0"/>
              <a:t> </a:t>
            </a:r>
            <a:r>
              <a:rPr lang="en-US" i="1" dirty="0"/>
              <a:t>or be true.</a:t>
            </a:r>
            <a:endParaRPr lang="en-US" i="1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b="1" i="1" dirty="0"/>
              <a:t>**possibility**</a:t>
            </a:r>
            <a:endParaRPr lang="en-US" b="1" i="1" dirty="0">
              <a:ea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890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 prepare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8380"/>
            <a:ext cx="10515600" cy="507586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/>
              <a:t>To prepare</a:t>
            </a:r>
            <a:r>
              <a:rPr lang="en-US" i="1" dirty="0"/>
              <a:t>: </a:t>
            </a:r>
            <a:r>
              <a:rPr lang="en-US" dirty="0"/>
              <a:t>Choose 6-8 words to be displayed from current concept. Devise 5 clues for ONE word before working with students (on slide).</a:t>
            </a:r>
          </a:p>
          <a:p>
            <a:pPr lvl="1"/>
            <a:r>
              <a:rPr lang="en-US" sz="2800" dirty="0"/>
              <a:t>Clue #1 should always be: </a:t>
            </a:r>
            <a:r>
              <a:rPr lang="en-US" sz="2800" b="1" i="1" dirty="0"/>
              <a:t>“The word I’m thinking of is displayed here.” </a:t>
            </a:r>
            <a:endParaRPr lang="en-US" sz="2800" b="1" i="1" dirty="0">
              <a:ea typeface="Calibri"/>
              <a:cs typeface="Calibri"/>
            </a:endParaRPr>
          </a:p>
          <a:p>
            <a:pPr lvl="1"/>
            <a:r>
              <a:rPr lang="en-US" sz="2800" dirty="0"/>
              <a:t>Clues #2, 3, and 4 should target </a:t>
            </a:r>
            <a:r>
              <a:rPr lang="en-US" sz="2800" u="sng" dirty="0"/>
              <a:t>ORTHOGRAPHIC </a:t>
            </a:r>
            <a:r>
              <a:rPr lang="en-US" sz="2800" b="1" u="sng" dirty="0"/>
              <a:t>concepts</a:t>
            </a:r>
            <a:r>
              <a:rPr lang="en-US" sz="2800" dirty="0"/>
              <a:t> within that word (e.g., this word has a blend/digraph, etc.)</a:t>
            </a:r>
          </a:p>
          <a:p>
            <a:pPr lvl="1"/>
            <a:r>
              <a:rPr lang="en-US" sz="2800" dirty="0"/>
              <a:t>Clue #5 should always target the </a:t>
            </a:r>
            <a:r>
              <a:rPr lang="en-US" sz="2800" u="sng" dirty="0"/>
              <a:t>word’s </a:t>
            </a:r>
            <a:r>
              <a:rPr lang="en-US" sz="2800" b="1" u="sng" dirty="0"/>
              <a:t>meaning</a:t>
            </a:r>
            <a:r>
              <a:rPr lang="en-US" sz="2800" dirty="0"/>
              <a:t> with a student friendly definition.</a:t>
            </a:r>
            <a:endParaRPr lang="en-US" sz="2800" dirty="0">
              <a:ea typeface="Calibri"/>
              <a:cs typeface="Calibri"/>
            </a:endParaRPr>
          </a:p>
          <a:p>
            <a:pPr lvl="1"/>
            <a:r>
              <a:rPr lang="en-US" sz="2800" dirty="0">
                <a:ea typeface="Calibri"/>
                <a:cs typeface="Calibri"/>
              </a:rPr>
              <a:t>The first 3-4 clues should match other word choices to be displayed, so that the target word is not immediately guessed. Rather, choices are narrowed down before clue #5.</a:t>
            </a:r>
            <a:endParaRPr lang="en-US" sz="2800" dirty="0"/>
          </a:p>
          <a:p>
            <a:pPr lvl="1"/>
            <a:endParaRPr lang="en-US" sz="2800" dirty="0"/>
          </a:p>
          <a:p>
            <a:pPr lvl="1"/>
            <a:r>
              <a:rPr lang="en-US" sz="2800" b="1" dirty="0"/>
              <a:t>Or use provided clues on ‘hidden’ slides</a:t>
            </a:r>
            <a:endParaRPr lang="en-US" sz="2800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0430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435" y="703730"/>
            <a:ext cx="5334000" cy="4908175"/>
          </a:xfrm>
        </p:spPr>
        <p:txBody>
          <a:bodyPr>
            <a:noAutofit/>
          </a:bodyPr>
          <a:lstStyle/>
          <a:p>
            <a:pPr algn="ctr"/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fundamental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practical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element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diminish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939118" y="708213"/>
            <a:ext cx="5334000" cy="49081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6000" dirty="0">
              <a:latin typeface="Century Gothic" panose="020B0502020202020204" pitchFamily="34" charset="0"/>
            </a:endParaRPr>
          </a:p>
          <a:p>
            <a:pPr algn="ctr"/>
            <a:r>
              <a:rPr lang="en-US" sz="6000" dirty="0">
                <a:latin typeface="Century Gothic"/>
              </a:rPr>
              <a:t>adjacent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entity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specific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strategy</a:t>
            </a:r>
          </a:p>
        </p:txBody>
      </p:sp>
    </p:spTree>
    <p:extLst>
      <p:ext uri="{BB962C8B-B14F-4D97-AF65-F5344CB8AC3E}">
        <p14:creationId xmlns:p14="http://schemas.microsoft.com/office/powerpoint/2010/main" val="2267746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play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0812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Tell S. to number their papers 1-5.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Display slide with words.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State each clue aloud.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S. must write a complete word after each clue (builds spelling automaticity).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Occasionally ask: </a:t>
            </a:r>
            <a:r>
              <a:rPr lang="en-US" b="1" i="1" dirty="0"/>
              <a:t>Did anyone have to change his/her word? Why?</a:t>
            </a:r>
            <a:endParaRPr lang="en-US" b="1" i="1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Provide last clue and ask: </a:t>
            </a:r>
            <a:r>
              <a:rPr lang="en-US" b="1" i="1" dirty="0"/>
              <a:t>What’s the word? S. answer chorally.</a:t>
            </a:r>
            <a:r>
              <a:rPr lang="en-US" i="1" dirty="0"/>
              <a:t> </a:t>
            </a:r>
            <a:endParaRPr lang="en-US" i="1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Ask: </a:t>
            </a:r>
            <a:r>
              <a:rPr lang="en-US" b="1" i="1" dirty="0"/>
              <a:t>Raise your hand if you had the word on the last clue?</a:t>
            </a:r>
            <a:r>
              <a:rPr lang="en-US" dirty="0"/>
              <a:t> (All S. raise hands).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Say: </a:t>
            </a:r>
            <a:r>
              <a:rPr lang="en-US" b="1" i="1" dirty="0"/>
              <a:t>Keep your hand up if you had it on the 4th clue (3rd clue, etc.)</a:t>
            </a:r>
            <a:endParaRPr lang="en-US" b="1" i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55808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#1 Clues</a:t>
            </a:r>
          </a:p>
        </p:txBody>
      </p:sp>
      <p:sp>
        <p:nvSpPr>
          <p:cNvPr id="4" name="Notes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word is on the screen. 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three syllables.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word's first syllable is closed.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ea typeface="Calibri"/>
                <a:cs typeface="Calibri"/>
              </a:rPr>
              <a:t>The word has a 'y' that says the long 'e' sound.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refers to </a:t>
            </a:r>
            <a:r>
              <a:rPr lang="en-US" i="1" dirty="0"/>
              <a:t>a plan of action</a:t>
            </a:r>
            <a:r>
              <a:rPr lang="en-US" dirty="0"/>
              <a:t>.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b="1" dirty="0"/>
              <a:t>**</a:t>
            </a:r>
            <a:r>
              <a:rPr lang="en-US" b="1" i="1" dirty="0"/>
              <a:t>strategy**</a:t>
            </a:r>
            <a:endParaRPr lang="en-US" dirty="0"/>
          </a:p>
          <a:p>
            <a:pPr marL="0" indent="0">
              <a:buNone/>
            </a:pPr>
            <a:endParaRPr lang="en-US" sz="2000" dirty="0"/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5239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#2 Clues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word is on the screen.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word's last syllable is closed.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The word has a schwa in an open syllable in the middle of the word.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4 syllables.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means </a:t>
            </a:r>
            <a:r>
              <a:rPr lang="en-US" i="1" dirty="0"/>
              <a:t>necessary</a:t>
            </a:r>
            <a:r>
              <a:rPr lang="en-US" dirty="0"/>
              <a:t> or </a:t>
            </a:r>
            <a:r>
              <a:rPr lang="en-US" i="1" dirty="0"/>
              <a:t>of central importance.</a:t>
            </a:r>
            <a:endParaRPr lang="en-US" i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b="1" i="1" dirty="0"/>
              <a:t>**fundamental**</a:t>
            </a:r>
            <a:endParaRPr lang="en-US" b="1" i="1" dirty="0">
              <a:ea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745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#3 Clues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word is on the screen.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three syllables.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a schwa in the first syllable.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a soft c (sounds like /s/).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refers to something being </a:t>
            </a:r>
            <a:r>
              <a:rPr lang="en-US" i="1" dirty="0"/>
              <a:t>next to</a:t>
            </a:r>
            <a:r>
              <a:rPr lang="en-US" dirty="0"/>
              <a:t> something else.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b="1" i="1" dirty="0"/>
              <a:t>**adjacent**</a:t>
            </a:r>
            <a:endParaRPr lang="en-US" b="1" i="1" dirty="0">
              <a:ea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671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435" y="703730"/>
            <a:ext cx="5334000" cy="4908175"/>
          </a:xfrm>
        </p:spPr>
        <p:txBody>
          <a:bodyPr>
            <a:noAutofit/>
          </a:bodyPr>
          <a:lstStyle/>
          <a:p>
            <a:pPr algn="ctr"/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integrity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intelligent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capital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company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939118" y="708213"/>
            <a:ext cx="5334000" cy="49081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6000" dirty="0">
              <a:latin typeface="Century Gothic" panose="020B0502020202020204" pitchFamily="34" charset="0"/>
            </a:endParaRPr>
          </a:p>
          <a:p>
            <a:pPr algn="ctr"/>
            <a:r>
              <a:rPr lang="en-US" sz="6000" dirty="0">
                <a:latin typeface="Century Gothic"/>
              </a:rPr>
              <a:t>magnetic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fantastic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accident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possibility</a:t>
            </a:r>
          </a:p>
        </p:txBody>
      </p:sp>
    </p:spTree>
    <p:extLst>
      <p:ext uri="{BB962C8B-B14F-4D97-AF65-F5344CB8AC3E}">
        <p14:creationId xmlns:p14="http://schemas.microsoft.com/office/powerpoint/2010/main" val="3085650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#1 Clues</a:t>
            </a:r>
          </a:p>
        </p:txBody>
      </p:sp>
      <p:sp>
        <p:nvSpPr>
          <p:cNvPr id="4" name="Notes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word is on the screen. 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three syllables.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a short 'a' sound in the first syllable.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ea typeface="Calibri"/>
                <a:cs typeface="Calibri"/>
              </a:rPr>
              <a:t>The word has </a:t>
            </a:r>
            <a:r>
              <a:rPr lang="en-US" i="1" dirty="0">
                <a:ea typeface="Calibri"/>
                <a:cs typeface="Calibri"/>
              </a:rPr>
              <a:t>all </a:t>
            </a:r>
            <a:r>
              <a:rPr lang="en-US" dirty="0">
                <a:ea typeface="Calibri"/>
                <a:cs typeface="Calibri"/>
              </a:rPr>
              <a:t>closed syllables.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means </a:t>
            </a:r>
            <a:r>
              <a:rPr lang="en-US" i="1" dirty="0"/>
              <a:t>excellent or very good</a:t>
            </a:r>
            <a:r>
              <a:rPr lang="en-US" dirty="0"/>
              <a:t>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b="1" dirty="0"/>
              <a:t>**</a:t>
            </a:r>
            <a:r>
              <a:rPr lang="en-US" b="1" i="1" dirty="0"/>
              <a:t>fantastic**</a:t>
            </a:r>
            <a:endParaRPr lang="en-US" dirty="0"/>
          </a:p>
          <a:p>
            <a:pPr marL="0" indent="0">
              <a:buNone/>
            </a:pPr>
            <a:endParaRPr lang="en-US" sz="2000" dirty="0"/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41484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Props1.xml><?xml version="1.0" encoding="utf-8"?>
<ds:datastoreItem xmlns:ds="http://schemas.openxmlformats.org/officeDocument/2006/customXml" ds:itemID="{78AE5CA1-A62D-4D23-843E-8C0077D596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D002C4-8302-4C5D-92D9-DF2F6A2CD4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382B32-E0F7-498E-BBAB-631E7C946F62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137</Words>
  <Application>Microsoft Office PowerPoint</Application>
  <PresentationFormat>Widescreen</PresentationFormat>
  <Paragraphs>19</Paragraphs>
  <Slides>11</Slides>
  <Notes>0</Notes>
  <HiddenSlides>6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5.7</vt:lpstr>
      <vt:lpstr>To prepare</vt:lpstr>
      <vt:lpstr> fundamental practical element diminish</vt:lpstr>
      <vt:lpstr>To play</vt:lpstr>
      <vt:lpstr>Word #1 Clues</vt:lpstr>
      <vt:lpstr>Word #2 Clues</vt:lpstr>
      <vt:lpstr>Word #3 Clues</vt:lpstr>
      <vt:lpstr> integrity intelligent capital company</vt:lpstr>
      <vt:lpstr>Word #1 Clues</vt:lpstr>
      <vt:lpstr>Word #2 Clues</vt:lpstr>
      <vt:lpstr>Word #3 Clues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1.2</dc:title>
  <dc:creator>Kelly Robbins</dc:creator>
  <cp:lastModifiedBy>Kelly Robbins</cp:lastModifiedBy>
  <cp:revision>155</cp:revision>
  <dcterms:created xsi:type="dcterms:W3CDTF">2017-08-10T22:22:47Z</dcterms:created>
  <dcterms:modified xsi:type="dcterms:W3CDTF">2024-08-28T19:53:04Z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