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312" r:id="rId6"/>
    <p:sldId id="313" r:id="rId7"/>
    <p:sldId id="302" r:id="rId8"/>
    <p:sldId id="304" r:id="rId9"/>
    <p:sldId id="307" r:id="rId10"/>
    <p:sldId id="309" r:id="rId11"/>
    <p:sldId id="311" r:id="rId12"/>
    <p:sldId id="31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F17E20-6902-1B5F-D57A-94A0E3048F62}" v="46" dt="2024-08-27T19:19:21.20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40" d="100"/>
        <a:sy n="40" d="100"/>
      </p:scale>
      <p:origin x="0" y="-12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NDALEE MARTIN WITTWER" userId="S::u0594444@umail.utah.edu::9fb0da18-f57d-4bac-a28f-413510cf2b5e" providerId="AD" clId="Web-{70C94F73-04CB-43B4-BCE9-FA5F6085B38A}"/>
    <pc:docChg chg="addSld delSld modSld">
      <pc:chgData name="WENDALEE MARTIN WITTWER" userId="S::u0594444@umail.utah.edu::9fb0da18-f57d-4bac-a28f-413510cf2b5e" providerId="AD" clId="Web-{70C94F73-04CB-43B4-BCE9-FA5F6085B38A}" dt="2024-04-05T20:18:10.024" v="13" actId="20577"/>
      <pc:docMkLst>
        <pc:docMk/>
      </pc:docMkLst>
      <pc:sldChg chg="del">
        <pc:chgData name="WENDALEE MARTIN WITTWER" userId="S::u0594444@umail.utah.edu::9fb0da18-f57d-4bac-a28f-413510cf2b5e" providerId="AD" clId="Web-{70C94F73-04CB-43B4-BCE9-FA5F6085B38A}" dt="2024-04-05T20:14:35.238" v="1"/>
        <pc:sldMkLst>
          <pc:docMk/>
          <pc:sldMk cId="2578924175" sldId="300"/>
        </pc:sldMkLst>
      </pc:sldChg>
      <pc:sldChg chg="add">
        <pc:chgData name="WENDALEE MARTIN WITTWER" userId="S::u0594444@umail.utah.edu::9fb0da18-f57d-4bac-a28f-413510cf2b5e" providerId="AD" clId="Web-{70C94F73-04CB-43B4-BCE9-FA5F6085B38A}" dt="2024-04-05T20:14:32.144" v="0"/>
        <pc:sldMkLst>
          <pc:docMk/>
          <pc:sldMk cId="1828717612" sldId="312"/>
        </pc:sldMkLst>
      </pc:sldChg>
      <pc:sldChg chg="add">
        <pc:chgData name="WENDALEE MARTIN WITTWER" userId="S::u0594444@umail.utah.edu::9fb0da18-f57d-4bac-a28f-413510cf2b5e" providerId="AD" clId="Web-{70C94F73-04CB-43B4-BCE9-FA5F6085B38A}" dt="2024-04-05T20:14:47.160" v="2"/>
        <pc:sldMkLst>
          <pc:docMk/>
          <pc:sldMk cId="2723386809" sldId="313"/>
        </pc:sldMkLst>
      </pc:sldChg>
      <pc:sldChg chg="modSp add replId">
        <pc:chgData name="WENDALEE MARTIN WITTWER" userId="S::u0594444@umail.utah.edu::9fb0da18-f57d-4bac-a28f-413510cf2b5e" providerId="AD" clId="Web-{70C94F73-04CB-43B4-BCE9-FA5F6085B38A}" dt="2024-04-05T20:18:10.024" v="13" actId="20577"/>
        <pc:sldMkLst>
          <pc:docMk/>
          <pc:sldMk cId="1946716236" sldId="314"/>
        </pc:sldMkLst>
        <pc:spChg chg="mod">
          <ac:chgData name="WENDALEE MARTIN WITTWER" userId="S::u0594444@umail.utah.edu::9fb0da18-f57d-4bac-a28f-413510cf2b5e" providerId="AD" clId="Web-{70C94F73-04CB-43B4-BCE9-FA5F6085B38A}" dt="2024-04-05T20:18:10.024" v="13" actId="20577"/>
          <ac:spMkLst>
            <pc:docMk/>
            <pc:sldMk cId="1946716236" sldId="314"/>
            <ac:spMk id="2" creationId="{00000000-0000-0000-0000-000000000000}"/>
          </ac:spMkLst>
        </pc:spChg>
      </pc:sldChg>
    </pc:docChg>
  </pc:docChgLst>
  <pc:docChgLst>
    <pc:chgData name="WENDALEE MARTIN WITTWER" userId="S::u0594444@umail.utah.edu::9fb0da18-f57d-4bac-a28f-413510cf2b5e" providerId="AD" clId="Web-{725AAE78-836F-7B7C-859F-D89B55FEAE3B}"/>
    <pc:docChg chg="modSld">
      <pc:chgData name="WENDALEE MARTIN WITTWER" userId="S::u0594444@umail.utah.edu::9fb0da18-f57d-4bac-a28f-413510cf2b5e" providerId="AD" clId="Web-{725AAE78-836F-7B7C-859F-D89B55FEAE3B}" dt="2024-08-21T21:50:04.321" v="3" actId="20577"/>
      <pc:docMkLst>
        <pc:docMk/>
      </pc:docMkLst>
      <pc:sldChg chg="modSp">
        <pc:chgData name="WENDALEE MARTIN WITTWER" userId="S::u0594444@umail.utah.edu::9fb0da18-f57d-4bac-a28f-413510cf2b5e" providerId="AD" clId="Web-{725AAE78-836F-7B7C-859F-D89B55FEAE3B}" dt="2024-08-21T21:50:04.321" v="3" actId="20577"/>
        <pc:sldMkLst>
          <pc:docMk/>
          <pc:sldMk cId="1828717612" sldId="312"/>
        </pc:sldMkLst>
        <pc:spChg chg="mod">
          <ac:chgData name="WENDALEE MARTIN WITTWER" userId="S::u0594444@umail.utah.edu::9fb0da18-f57d-4bac-a28f-413510cf2b5e" providerId="AD" clId="Web-{725AAE78-836F-7B7C-859F-D89B55FEAE3B}" dt="2024-08-21T21:50:04.321" v="3" actId="20577"/>
          <ac:spMkLst>
            <pc:docMk/>
            <pc:sldMk cId="1828717612" sldId="312"/>
            <ac:spMk id="3" creationId="{00000000-0000-0000-0000-000000000000}"/>
          </ac:spMkLst>
        </pc:spChg>
      </pc:sldChg>
    </pc:docChg>
  </pc:docChgLst>
  <pc:docChgLst>
    <pc:chgData name="WENDALEE MARTIN WITTWER" userId="S::u0594444@umail.utah.edu::9fb0da18-f57d-4bac-a28f-413510cf2b5e" providerId="AD" clId="Web-{81F17E20-6902-1B5F-D57A-94A0E3048F62}"/>
    <pc:docChg chg="addSld delSld modSld">
      <pc:chgData name="WENDALEE MARTIN WITTWER" userId="S::u0594444@umail.utah.edu::9fb0da18-f57d-4bac-a28f-413510cf2b5e" providerId="AD" clId="Web-{81F17E20-6902-1B5F-D57A-94A0E3048F62}" dt="2024-08-27T19:19:21.203" v="45"/>
      <pc:docMkLst>
        <pc:docMk/>
      </pc:docMkLst>
      <pc:sldChg chg="modSp add del">
        <pc:chgData name="WENDALEE MARTIN WITTWER" userId="S::u0594444@umail.utah.edu::9fb0da18-f57d-4bac-a28f-413510cf2b5e" providerId="AD" clId="Web-{81F17E20-6902-1B5F-D57A-94A0E3048F62}" dt="2024-08-27T19:18:39.812" v="41"/>
        <pc:sldMkLst>
          <pc:docMk/>
          <pc:sldMk cId="2578924175" sldId="300"/>
        </pc:sldMkLst>
        <pc:spChg chg="mod">
          <ac:chgData name="WENDALEE MARTIN WITTWER" userId="S::u0594444@umail.utah.edu::9fb0da18-f57d-4bac-a28f-413510cf2b5e" providerId="AD" clId="Web-{81F17E20-6902-1B5F-D57A-94A0E3048F62}" dt="2024-08-27T19:18:36.905" v="40" actId="20577"/>
          <ac:spMkLst>
            <pc:docMk/>
            <pc:sldMk cId="2578924175" sldId="300"/>
            <ac:spMk id="3" creationId="{00000000-0000-0000-0000-000000000000}"/>
          </ac:spMkLst>
        </pc:spChg>
        <pc:grpChg chg="mod">
          <ac:chgData name="WENDALEE MARTIN WITTWER" userId="S::u0594444@umail.utah.edu::9fb0da18-f57d-4bac-a28f-413510cf2b5e" providerId="AD" clId="Web-{81F17E20-6902-1B5F-D57A-94A0E3048F62}" dt="2024-08-27T19:11:44.958" v="27" actId="1076"/>
          <ac:grpSpMkLst>
            <pc:docMk/>
            <pc:sldMk cId="2578924175" sldId="300"/>
            <ac:grpSpMk id="4" creationId="{00000000-0000-0000-0000-000000000000}"/>
          </ac:grpSpMkLst>
        </pc:grpChg>
      </pc:sldChg>
      <pc:sldChg chg="add del">
        <pc:chgData name="WENDALEE MARTIN WITTWER" userId="S::u0594444@umail.utah.edu::9fb0da18-f57d-4bac-a28f-413510cf2b5e" providerId="AD" clId="Web-{81F17E20-6902-1B5F-D57A-94A0E3048F62}" dt="2024-08-27T19:19:21.203" v="45"/>
        <pc:sldMkLst>
          <pc:docMk/>
          <pc:sldMk cId="1828717612" sldId="31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592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376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033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227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95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97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762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707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520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448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729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B7F29-8F38-4EA1-971B-27EB6871E6A5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4EE7F7-EE33-464B-BC36-32DB5FC0C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47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5.6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Accuracy Activity: Concept Points</a:t>
            </a:r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40602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7674" y="385178"/>
            <a:ext cx="10515600" cy="1325563"/>
          </a:xfrm>
        </p:spPr>
        <p:txBody>
          <a:bodyPr/>
          <a:lstStyle/>
          <a:p>
            <a:r>
              <a:rPr lang="en-US" dirty="0"/>
              <a:t>Concept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7673" y="1534862"/>
            <a:ext cx="10926678" cy="4962943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400" dirty="0"/>
              <a:t>Select a student to tally points on whiteboard.</a:t>
            </a:r>
            <a:endParaRPr lang="en-US" sz="240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Provide copy of </a:t>
            </a:r>
            <a:r>
              <a:rPr lang="en-US" sz="2400" i="1" dirty="0"/>
              <a:t>Concepts</a:t>
            </a:r>
            <a:r>
              <a:rPr lang="en-US" sz="2400" dirty="0"/>
              <a:t> (see AWS Instructions &amp; Activities) to each student.</a:t>
            </a:r>
            <a:endParaRPr lang="en-US" sz="2400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Display 2 words. Model identifying all relevant concepts </a:t>
            </a:r>
            <a:r>
              <a:rPr lang="en-US" sz="2400" u="sng" dirty="0"/>
              <a:t>by syllable</a:t>
            </a:r>
            <a:r>
              <a:rPr lang="en-US" sz="2400" dirty="0"/>
              <a:t> with one word (see table below). S. scorekeeper awards T. a point for every concept stated.</a:t>
            </a:r>
            <a:endParaRPr lang="en-US" sz="2400">
              <a:ea typeface="Calibri"/>
              <a:cs typeface="Calibri"/>
            </a:endParaRPr>
          </a:p>
          <a:p>
            <a:pPr marL="514350" indent="-514350">
              <a:buAutoNum type="arabicPeriod"/>
            </a:pPr>
            <a:r>
              <a:rPr lang="en-US" sz="2400" dirty="0"/>
              <a:t>Students take turns identifying concepts with remaining word.  T. tallies points earned per concept.  S. may “phone a friend” to confirm their answers. Prompt possible concepts as needed.</a:t>
            </a:r>
            <a:endParaRPr lang="en-US" sz="240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Encourage S. to name individual concepts quickly. If 10-15 seconds lapse, other S. can the earn points by identifying concepts that were missed for that word.  </a:t>
            </a:r>
            <a:endParaRPr lang="en-US" sz="2400">
              <a:ea typeface="Calibri"/>
              <a:cs typeface="Calibri"/>
            </a:endParaRPr>
          </a:p>
          <a:p>
            <a:pPr marL="514350" indent="-514350">
              <a:buAutoNum type="arabicPeriod"/>
            </a:pPr>
            <a:r>
              <a:rPr lang="en-US" sz="2400" dirty="0"/>
              <a:t>When all relevant concepts are identified, repeat steps 3-4 for additional words as time allows.</a:t>
            </a:r>
            <a:endParaRPr lang="en-US" sz="240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Tally points to find a winner.</a:t>
            </a:r>
            <a:endParaRPr lang="en-US" sz="2400" dirty="0">
              <a:ea typeface="Calibri"/>
              <a:cs typeface="Calibri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8253542" y="709839"/>
            <a:ext cx="2003612" cy="671893"/>
            <a:chOff x="7812741" y="282849"/>
            <a:chExt cx="2003612" cy="671893"/>
          </a:xfrm>
        </p:grpSpPr>
        <p:cxnSp>
          <p:nvCxnSpPr>
            <p:cNvPr id="5" name="Straight Connector 4"/>
            <p:cNvCxnSpPr/>
            <p:nvPr/>
          </p:nvCxnSpPr>
          <p:spPr>
            <a:xfrm flipV="1">
              <a:off x="7812741" y="524435"/>
              <a:ext cx="1734671" cy="1344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flipH="1">
              <a:off x="8673350" y="528919"/>
              <a:ext cx="17929" cy="42582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7978584" y="282849"/>
              <a:ext cx="183776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Class           Teacher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28717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close-up of a form&#10;&#10;Description automatically generated">
            <a:extLst>
              <a:ext uri="{FF2B5EF4-FFF2-40B4-BE49-F238E27FC236}">
                <a16:creationId xmlns:a16="http://schemas.microsoft.com/office/drawing/2014/main" id="{BB0E3527-F7AD-09E3-0376-13DDA8BEAC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5563" y="184390"/>
            <a:ext cx="6860874" cy="6489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33868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Possible Concepts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Identify Vowels &amp; Consonants </a:t>
            </a:r>
          </a:p>
          <a:p>
            <a:r>
              <a:rPr lang="en-US" dirty="0"/>
              <a:t>Blends: Spelling &amp; Sound </a:t>
            </a:r>
          </a:p>
          <a:p>
            <a:r>
              <a:rPr lang="en-US" dirty="0"/>
              <a:t>Digraphs: Spelling &amp; Sound </a:t>
            </a:r>
          </a:p>
          <a:p>
            <a:r>
              <a:rPr lang="en-US" dirty="0"/>
              <a:t>Where to break</a:t>
            </a:r>
          </a:p>
          <a:p>
            <a:r>
              <a:rPr lang="en-US" dirty="0"/>
              <a:t>Justify syllable types (e.g., closed because…) </a:t>
            </a:r>
          </a:p>
          <a:p>
            <a:r>
              <a:rPr lang="en-US" dirty="0"/>
              <a:t>Vowel sound or schwa </a:t>
            </a:r>
          </a:p>
          <a:p>
            <a:r>
              <a:rPr lang="en-US" dirty="0"/>
              <a:t>Other language concepts (buddy letters, soft sound of c &amp; g) </a:t>
            </a:r>
          </a:p>
          <a:p>
            <a:r>
              <a:rPr lang="en-US" dirty="0"/>
              <a:t>Scoop &amp; read, </a:t>
            </a:r>
          </a:p>
          <a:p>
            <a:r>
              <a:rPr lang="en-US" dirty="0"/>
              <a:t>consolidate </a:t>
            </a:r>
          </a:p>
          <a:p>
            <a:r>
              <a:rPr lang="en-US" dirty="0"/>
              <a:t>Define word </a:t>
            </a:r>
          </a:p>
          <a:p>
            <a:r>
              <a:rPr lang="en-US" dirty="0"/>
              <a:t>Use word in 1 sentence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2831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9224" y="2704913"/>
            <a:ext cx="10515600" cy="1325563"/>
          </a:xfrm>
        </p:spPr>
        <p:txBody>
          <a:bodyPr>
            <a:noAutofit/>
          </a:bodyPr>
          <a:lstStyle/>
          <a:p>
            <a:pPr algn="ctr"/>
            <a:br>
              <a:rPr lang="en-US" sz="13800" dirty="0">
                <a:solidFill>
                  <a:srgbClr val="7030A0"/>
                </a:solidFill>
                <a:latin typeface="Century Gothic" panose="020B0502020202020204" pitchFamily="34" charset="0"/>
              </a:rPr>
            </a:br>
            <a:br>
              <a:rPr lang="en-US" sz="13800" dirty="0">
                <a:solidFill>
                  <a:srgbClr val="7030A0"/>
                </a:solidFill>
                <a:latin typeface="Century Gothic" panose="020B0502020202020204" pitchFamily="34" charset="0"/>
              </a:rPr>
            </a:br>
            <a:r>
              <a:rPr lang="en-US" sz="13800" dirty="0">
                <a:solidFill>
                  <a:srgbClr val="7030A0"/>
                </a:solidFill>
                <a:latin typeface="Century Gothic" panose="020B0502020202020204" pitchFamily="34" charset="0"/>
              </a:rPr>
              <a:t>community</a:t>
            </a:r>
            <a:br>
              <a:rPr lang="en-US" sz="13800" dirty="0">
                <a:solidFill>
                  <a:srgbClr val="7030A0"/>
                </a:solidFill>
                <a:latin typeface="Century Gothic" panose="020B0502020202020204" pitchFamily="34" charset="0"/>
              </a:rPr>
            </a:br>
            <a:br>
              <a:rPr lang="en-US" sz="13800" dirty="0">
                <a:solidFill>
                  <a:srgbClr val="7030A0"/>
                </a:solidFill>
                <a:latin typeface="Century Gothic" panose="020B0502020202020204" pitchFamily="34" charset="0"/>
              </a:rPr>
            </a:br>
            <a:r>
              <a:rPr lang="en-US" sz="13800" dirty="0">
                <a:solidFill>
                  <a:srgbClr val="00B050"/>
                </a:solidFill>
                <a:latin typeface="Century Gothic" panose="020B0502020202020204" pitchFamily="34" charset="0"/>
              </a:rPr>
              <a:t>inhibit</a:t>
            </a:r>
            <a:br>
              <a:rPr lang="en-US" sz="13800" dirty="0">
                <a:solidFill>
                  <a:srgbClr val="7030A0"/>
                </a:solidFill>
                <a:latin typeface="Century Gothic" panose="020B0502020202020204" pitchFamily="34" charset="0"/>
              </a:rPr>
            </a:br>
            <a:endParaRPr lang="en-US" sz="19900" dirty="0">
              <a:solidFill>
                <a:srgbClr val="7030A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383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9224" y="270491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sz="19900" dirty="0">
                <a:solidFill>
                  <a:srgbClr val="7030A0"/>
                </a:solidFill>
                <a:latin typeface="Century Gothic" panose="020B0502020202020204" pitchFamily="34" charset="0"/>
              </a:rPr>
              <a:t>benefit</a:t>
            </a:r>
            <a:br>
              <a:rPr lang="en-US" sz="19900" dirty="0">
                <a:solidFill>
                  <a:srgbClr val="7030A0"/>
                </a:solidFill>
                <a:latin typeface="Century Gothic" panose="020B0502020202020204" pitchFamily="34" charset="0"/>
              </a:rPr>
            </a:br>
            <a:r>
              <a:rPr lang="en-US" sz="19900" dirty="0">
                <a:solidFill>
                  <a:srgbClr val="00B050"/>
                </a:solidFill>
                <a:latin typeface="Century Gothic" panose="020B0502020202020204" pitchFamily="34" charset="0"/>
              </a:rPr>
              <a:t>policy</a:t>
            </a:r>
            <a:endParaRPr lang="en-US" sz="28700" dirty="0">
              <a:solidFill>
                <a:srgbClr val="00B05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42031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53" y="2704913"/>
            <a:ext cx="11860306" cy="1329205"/>
          </a:xfrm>
        </p:spPr>
        <p:txBody>
          <a:bodyPr>
            <a:noAutofit/>
          </a:bodyPr>
          <a:lstStyle/>
          <a:p>
            <a:pPr algn="ctr"/>
            <a:r>
              <a:rPr lang="en-US" sz="13800" dirty="0">
                <a:solidFill>
                  <a:srgbClr val="7030A0"/>
                </a:solidFill>
                <a:latin typeface="Century Gothic" panose="020B0502020202020204" pitchFamily="34" charset="0"/>
              </a:rPr>
              <a:t>minimum</a:t>
            </a:r>
            <a:br>
              <a:rPr lang="en-US" sz="13800" dirty="0">
                <a:solidFill>
                  <a:srgbClr val="7030A0"/>
                </a:solidFill>
                <a:latin typeface="Century Gothic" panose="020B0502020202020204" pitchFamily="34" charset="0"/>
              </a:rPr>
            </a:br>
            <a:br>
              <a:rPr lang="en-US" sz="13800" dirty="0">
                <a:solidFill>
                  <a:srgbClr val="7030A0"/>
                </a:solidFill>
                <a:latin typeface="Century Gothic" panose="020B0502020202020204" pitchFamily="34" charset="0"/>
              </a:rPr>
            </a:br>
            <a:r>
              <a:rPr lang="en-US" sz="13800" dirty="0">
                <a:solidFill>
                  <a:srgbClr val="00B050"/>
                </a:solidFill>
                <a:latin typeface="Century Gothic" panose="020B0502020202020204" pitchFamily="34" charset="0"/>
              </a:rPr>
              <a:t>compliment</a:t>
            </a:r>
            <a:endParaRPr lang="en-US" sz="23900" dirty="0">
              <a:solidFill>
                <a:srgbClr val="7030A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364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53" y="2704913"/>
            <a:ext cx="11860306" cy="1329205"/>
          </a:xfrm>
        </p:spPr>
        <p:txBody>
          <a:bodyPr>
            <a:noAutofit/>
          </a:bodyPr>
          <a:lstStyle/>
          <a:p>
            <a:pPr algn="ctr"/>
            <a:r>
              <a:rPr lang="en-US" sz="13800" dirty="0">
                <a:solidFill>
                  <a:srgbClr val="7030A0"/>
                </a:solidFill>
                <a:latin typeface="Century Gothic" panose="020B0502020202020204" pitchFamily="34" charset="0"/>
              </a:rPr>
              <a:t>eloquent</a:t>
            </a:r>
            <a:br>
              <a:rPr lang="en-US" sz="13800" dirty="0">
                <a:solidFill>
                  <a:srgbClr val="7030A0"/>
                </a:solidFill>
                <a:latin typeface="Century Gothic" panose="020B0502020202020204" pitchFamily="34" charset="0"/>
              </a:rPr>
            </a:br>
            <a:br>
              <a:rPr lang="en-US" sz="13800">
                <a:solidFill>
                  <a:srgbClr val="7030A0"/>
                </a:solidFill>
                <a:latin typeface="Century Gothic" panose="020B0502020202020204" pitchFamily="34" charset="0"/>
              </a:rPr>
            </a:br>
            <a:r>
              <a:rPr lang="en-US" sz="13800">
                <a:solidFill>
                  <a:srgbClr val="00B050"/>
                </a:solidFill>
                <a:latin typeface="Century Gothic" panose="020B0502020202020204" pitchFamily="34" charset="0"/>
              </a:rPr>
              <a:t>confident</a:t>
            </a:r>
            <a:endParaRPr lang="en-US" sz="23900" dirty="0">
              <a:solidFill>
                <a:srgbClr val="7030A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75675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53" y="2704913"/>
            <a:ext cx="11860306" cy="1329205"/>
          </a:xfrm>
        </p:spPr>
        <p:txBody>
          <a:bodyPr>
            <a:noAutofit/>
          </a:bodyPr>
          <a:lstStyle/>
          <a:p>
            <a:pPr algn="ctr"/>
            <a:r>
              <a:rPr lang="en-US" sz="13800" dirty="0">
                <a:solidFill>
                  <a:srgbClr val="7030A0"/>
                </a:solidFill>
                <a:latin typeface="Century Gothic"/>
              </a:rPr>
              <a:t>abundant</a:t>
            </a:r>
            <a:br>
              <a:rPr lang="en-US" sz="13800" dirty="0">
                <a:latin typeface="Century Gothic" panose="020B0502020202020204" pitchFamily="34" charset="0"/>
              </a:rPr>
            </a:br>
            <a:br>
              <a:rPr lang="en-US" sz="13800" dirty="0">
                <a:latin typeface="Century Gothic" panose="020B0502020202020204" pitchFamily="34" charset="0"/>
              </a:rPr>
            </a:br>
            <a:r>
              <a:rPr lang="en-US" sz="13800">
                <a:solidFill>
                  <a:srgbClr val="00B050"/>
                </a:solidFill>
                <a:latin typeface="Century Gothic"/>
              </a:rPr>
              <a:t>equivalent</a:t>
            </a:r>
            <a:endParaRPr lang="en-US" sz="23900">
              <a:solidFill>
                <a:srgbClr val="7030A0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9467162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d2faa762-d892-445e-8c60-a3d15e085043" xsi:nil="true"/>
    <lcf76f155ced4ddcb4097134ff3c332f xmlns="d2faa762-d892-445e-8c60-a3d15e085043">
      <Terms xmlns="http://schemas.microsoft.com/office/infopath/2007/PartnerControls"/>
    </lcf76f155ced4ddcb4097134ff3c332f>
    <TaxCatchAll xmlns="78b32b9a-ede6-4127-96eb-e984326492a6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DF7AE6638D2743B6C3566D625B8387" ma:contentTypeVersion="19" ma:contentTypeDescription="Create a new document." ma:contentTypeScope="" ma:versionID="d357ec50bd8a91f4a7018487b449c2e9">
  <xsd:schema xmlns:xsd="http://www.w3.org/2001/XMLSchema" xmlns:xs="http://www.w3.org/2001/XMLSchema" xmlns:p="http://schemas.microsoft.com/office/2006/metadata/properties" xmlns:ns2="d2faa762-d892-445e-8c60-a3d15e085043" xmlns:ns3="78b32b9a-ede6-4127-96eb-e984326492a6" targetNamespace="http://schemas.microsoft.com/office/2006/metadata/properties" ma:root="true" ma:fieldsID="f7238e7a4eddcf2830059ca23ea00b38" ns2:_="" ns3:_="">
    <xsd:import namespace="d2faa762-d892-445e-8c60-a3d15e085043"/>
    <xsd:import namespace="78b32b9a-ede6-4127-96eb-e984326492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Statu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faa762-d892-445e-8c60-a3d15e0850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Status" ma:index="20" nillable="true" ma:displayName="Status" ma:internalName="Status">
      <xsd:simpleType>
        <xsd:restriction base="dms:Text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4573f668-f3c2-41a3-9de5-80cf810034a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b32b9a-ede6-4127-96eb-e984326492a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90e15c83-951b-489c-915f-f72e9dac962b}" ma:internalName="TaxCatchAll" ma:showField="CatchAllData" ma:web="78b32b9a-ede6-4127-96eb-e984326492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B0AF394-1326-430C-9F43-164074CE7C6A}">
  <ds:schemaRefs>
    <ds:schemaRef ds:uri="http://schemas.microsoft.com/office/2006/metadata/properties"/>
    <ds:schemaRef ds:uri="http://schemas.microsoft.com/office/infopath/2007/PartnerControls"/>
    <ds:schemaRef ds:uri="d2faa762-d892-445e-8c60-a3d15e085043"/>
    <ds:schemaRef ds:uri="78b32b9a-ede6-4127-96eb-e984326492a6"/>
  </ds:schemaRefs>
</ds:datastoreItem>
</file>

<file path=customXml/itemProps2.xml><?xml version="1.0" encoding="utf-8"?>
<ds:datastoreItem xmlns:ds="http://schemas.openxmlformats.org/officeDocument/2006/customXml" ds:itemID="{A50D59D0-5767-44E7-AA16-2AF0974118D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18A2CCD-9021-4FAD-8A0E-C8C1FA5077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2faa762-d892-445e-8c60-a3d15e085043"/>
    <ds:schemaRef ds:uri="78b32b9a-ede6-4127-96eb-e984326492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391</TotalTime>
  <Words>190</Words>
  <Application>Microsoft Office PowerPoint</Application>
  <PresentationFormat>Widescreen</PresentationFormat>
  <Paragraphs>31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5.6</vt:lpstr>
      <vt:lpstr>Concept Points</vt:lpstr>
      <vt:lpstr>PowerPoint Presentation</vt:lpstr>
      <vt:lpstr>Possible Concepts</vt:lpstr>
      <vt:lpstr>  community  inhibit </vt:lpstr>
      <vt:lpstr>benefit policy</vt:lpstr>
      <vt:lpstr>minimum  compliment</vt:lpstr>
      <vt:lpstr>eloquent  confident</vt:lpstr>
      <vt:lpstr>abundant  equivalent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1.2</dc:title>
  <dc:creator>Kelly Robbins</dc:creator>
  <cp:lastModifiedBy>Kelly Robbins</cp:lastModifiedBy>
  <cp:revision>51</cp:revision>
  <dcterms:created xsi:type="dcterms:W3CDTF">2017-08-10T22:22:47Z</dcterms:created>
  <dcterms:modified xsi:type="dcterms:W3CDTF">2024-08-27T19:19:22Z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0x010100F6DF7AE6638D2743B6C3566D625B8387</vt:lpwstr>
  </property>
  <property fmtid="{D5CDD505-2E9C-101B-9397-08002B2CF9AE}" pid="3" name="MediaServiceImageTags">
    <vt:lpwstr/>
  </property>
</Properties>
</file>