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0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293518-33C4-D9A4-18A3-44A2C8771ACC}" v="98" dt="2024-08-28T21:29:59.7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40" d="100"/>
          <a:sy n="40" d="100"/>
        </p:scale>
        <p:origin x="76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7F293518-33C4-D9A4-18A3-44A2C8771ACC}"/>
    <pc:docChg chg="addSld delSld modSld">
      <pc:chgData name="WENDALEE MARTIN WITTWER" userId="S::u0594444@umail.utah.edu::9fb0da18-f57d-4bac-a28f-413510cf2b5e" providerId="AD" clId="Web-{7F293518-33C4-D9A4-18A3-44A2C8771ACC}" dt="2024-08-28T21:29:59.704" v="91" actId="1076"/>
      <pc:docMkLst>
        <pc:docMk/>
      </pc:docMkLst>
      <pc:sldChg chg="modSp">
        <pc:chgData name="WENDALEE MARTIN WITTWER" userId="S::u0594444@umail.utah.edu::9fb0da18-f57d-4bac-a28f-413510cf2b5e" providerId="AD" clId="Web-{7F293518-33C4-D9A4-18A3-44A2C8771ACC}" dt="2024-08-28T21:29:59.704" v="91" actId="1076"/>
        <pc:sldMkLst>
          <pc:docMk/>
          <pc:sldMk cId="1971910699" sldId="257"/>
        </pc:sldMkLst>
        <pc:spChg chg="mod">
          <ac:chgData name="WENDALEE MARTIN WITTWER" userId="S::u0594444@umail.utah.edu::9fb0da18-f57d-4bac-a28f-413510cf2b5e" providerId="AD" clId="Web-{7F293518-33C4-D9A4-18A3-44A2C8771ACC}" dt="2024-08-28T20:46:12.868" v="80" actId="1076"/>
          <ac:spMkLst>
            <pc:docMk/>
            <pc:sldMk cId="1971910699" sldId="257"/>
            <ac:spMk id="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7F293518-33C4-D9A4-18A3-44A2C8771ACC}" dt="2024-08-28T20:46:10.993" v="79" actId="1076"/>
          <ac:spMkLst>
            <pc:docMk/>
            <pc:sldMk cId="1971910699" sldId="257"/>
            <ac:spMk id="6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7F293518-33C4-D9A4-18A3-44A2C8771ACC}" dt="2024-08-28T20:43:29.647" v="32" actId="1076"/>
          <ac:spMkLst>
            <pc:docMk/>
            <pc:sldMk cId="1971910699" sldId="257"/>
            <ac:spMk id="7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7F293518-33C4-D9A4-18A3-44A2C8771ACC}" dt="2024-08-28T20:46:21.899" v="83" actId="1076"/>
          <ac:spMkLst>
            <pc:docMk/>
            <pc:sldMk cId="1971910699" sldId="257"/>
            <ac:spMk id="8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7F293518-33C4-D9A4-18A3-44A2C8771ACC}" dt="2024-08-28T20:46:14.665" v="81" actId="1076"/>
          <ac:spMkLst>
            <pc:docMk/>
            <pc:sldMk cId="1971910699" sldId="257"/>
            <ac:spMk id="9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7F293518-33C4-D9A4-18A3-44A2C8771ACC}" dt="2024-08-28T20:46:28.353" v="85" actId="1076"/>
          <ac:spMkLst>
            <pc:docMk/>
            <pc:sldMk cId="1971910699" sldId="257"/>
            <ac:spMk id="1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7F293518-33C4-D9A4-18A3-44A2C8771ACC}" dt="2024-08-28T20:43:49.678" v="37" actId="1076"/>
          <ac:spMkLst>
            <pc:docMk/>
            <pc:sldMk cId="1971910699" sldId="257"/>
            <ac:spMk id="1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7F293518-33C4-D9A4-18A3-44A2C8771ACC}" dt="2024-08-28T20:43:46.678" v="36" actId="1076"/>
          <ac:spMkLst>
            <pc:docMk/>
            <pc:sldMk cId="1971910699" sldId="257"/>
            <ac:spMk id="14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7F293518-33C4-D9A4-18A3-44A2C8771ACC}" dt="2024-08-28T20:46:26.071" v="84" actId="1076"/>
          <ac:spMkLst>
            <pc:docMk/>
            <pc:sldMk cId="1971910699" sldId="257"/>
            <ac:spMk id="1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7F293518-33C4-D9A4-18A3-44A2C8771ACC}" dt="2024-08-28T20:43:51.303" v="38" actId="1076"/>
          <ac:spMkLst>
            <pc:docMk/>
            <pc:sldMk cId="1971910699" sldId="257"/>
            <ac:spMk id="16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7F293518-33C4-D9A4-18A3-44A2C8771ACC}" dt="2024-08-28T20:46:38.806" v="90" actId="1076"/>
          <ac:spMkLst>
            <pc:docMk/>
            <pc:sldMk cId="1971910699" sldId="257"/>
            <ac:spMk id="17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7F293518-33C4-D9A4-18A3-44A2C8771ACC}" dt="2024-08-28T20:46:35.009" v="88" actId="1076"/>
          <ac:spMkLst>
            <pc:docMk/>
            <pc:sldMk cId="1971910699" sldId="257"/>
            <ac:spMk id="18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7F293518-33C4-D9A4-18A3-44A2C8771ACC}" dt="2024-08-28T20:46:33.181" v="87" actId="1076"/>
          <ac:spMkLst>
            <pc:docMk/>
            <pc:sldMk cId="1971910699" sldId="257"/>
            <ac:spMk id="19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7F293518-33C4-D9A4-18A3-44A2C8771ACC}" dt="2024-08-28T20:46:36.743" v="89" actId="1076"/>
          <ac:spMkLst>
            <pc:docMk/>
            <pc:sldMk cId="1971910699" sldId="257"/>
            <ac:spMk id="2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7F293518-33C4-D9A4-18A3-44A2C8771ACC}" dt="2024-08-28T20:46:29.712" v="86" actId="1076"/>
          <ac:spMkLst>
            <pc:docMk/>
            <pc:sldMk cId="1971910699" sldId="257"/>
            <ac:spMk id="2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7F293518-33C4-D9A4-18A3-44A2C8771ACC}" dt="2024-08-28T21:29:59.704" v="91" actId="1076"/>
          <ac:spMkLst>
            <pc:docMk/>
            <pc:sldMk cId="1971910699" sldId="257"/>
            <ac:spMk id="36" creationId="{00000000-0000-0000-0000-000000000000}"/>
          </ac:spMkLst>
        </pc:spChg>
        <pc:graphicFrameChg chg="mod modGraphic">
          <ac:chgData name="WENDALEE MARTIN WITTWER" userId="S::u0594444@umail.utah.edu::9fb0da18-f57d-4bac-a28f-413510cf2b5e" providerId="AD" clId="Web-{7F293518-33C4-D9A4-18A3-44A2C8771ACC}" dt="2024-08-28T20:46:08.477" v="78"/>
          <ac:graphicFrameMkLst>
            <pc:docMk/>
            <pc:sldMk cId="1971910699" sldId="257"/>
            <ac:graphicFrameMk id="4" creationId="{00000000-0000-0000-0000-000000000000}"/>
          </ac:graphicFrameMkLst>
        </pc:graphicFrameChg>
      </pc:sldChg>
      <pc:sldChg chg="del">
        <pc:chgData name="WENDALEE MARTIN WITTWER" userId="S::u0594444@umail.utah.edu::9fb0da18-f57d-4bac-a28f-413510cf2b5e" providerId="AD" clId="Web-{7F293518-33C4-D9A4-18A3-44A2C8771ACC}" dt="2024-08-28T20:39:05.252" v="1"/>
        <pc:sldMkLst>
          <pc:docMk/>
          <pc:sldMk cId="3466542511" sldId="259"/>
        </pc:sldMkLst>
      </pc:sldChg>
      <pc:sldChg chg="modSp add">
        <pc:chgData name="WENDALEE MARTIN WITTWER" userId="S::u0594444@umail.utah.edu::9fb0da18-f57d-4bac-a28f-413510cf2b5e" providerId="AD" clId="Web-{7F293518-33C4-D9A4-18A3-44A2C8771ACC}" dt="2024-08-28T20:41:49.208" v="7" actId="20577"/>
        <pc:sldMkLst>
          <pc:docMk/>
          <pc:sldMk cId="175004282" sldId="260"/>
        </pc:sldMkLst>
        <pc:spChg chg="mod">
          <ac:chgData name="WENDALEE MARTIN WITTWER" userId="S::u0594444@umail.utah.edu::9fb0da18-f57d-4bac-a28f-413510cf2b5e" providerId="AD" clId="Web-{7F293518-33C4-D9A4-18A3-44A2C8771ACC}" dt="2024-08-28T20:41:49.208" v="7" actId="20577"/>
          <ac:spMkLst>
            <pc:docMk/>
            <pc:sldMk cId="175004282" sldId="260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66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3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81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0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9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9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9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1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3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11.8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Accuracy Activity: Memory</a:t>
            </a:r>
          </a:p>
        </p:txBody>
      </p:sp>
    </p:spTree>
    <p:extLst>
      <p:ext uri="{BB962C8B-B14F-4D97-AF65-F5344CB8AC3E}">
        <p14:creationId xmlns:p14="http://schemas.microsoft.com/office/powerpoint/2010/main" val="4216634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</a:t>
            </a:r>
            <a:br>
              <a:rPr lang="en-US"/>
            </a:br>
            <a:r>
              <a:rPr lang="en-US" b="1">
                <a:solidFill>
                  <a:srgbClr val="FF0000"/>
                </a:solidFill>
              </a:rPr>
              <a:t>**Keep in “Normal” mode (not Slideshow)**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87915"/>
            <a:ext cx="10515600" cy="502020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Words from: </a:t>
            </a:r>
            <a:r>
              <a:rPr lang="en-US" dirty="0" err="1"/>
              <a:t>ea</a:t>
            </a:r>
            <a:r>
              <a:rPr lang="en-US" dirty="0"/>
              <a:t>, ow, </a:t>
            </a:r>
            <a:r>
              <a:rPr lang="en-US" dirty="0" err="1"/>
              <a:t>ou</a:t>
            </a:r>
            <a:r>
              <a:rPr lang="en-US" dirty="0"/>
              <a:t>, </a:t>
            </a:r>
            <a:r>
              <a:rPr lang="en-US" dirty="0" err="1"/>
              <a:t>oo</a:t>
            </a:r>
            <a:endParaRPr lang="en-US" dirty="0" err="1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Words hidden beneath            in 4x4 matrix.</a:t>
            </a:r>
            <a:endParaRPr lang="en-US" dirty="0">
              <a:ea typeface="Calibri" panose="020F0502020204030204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One S. at a time chooses two cards (e.g., C-3 and B-4); T. slides each           to reveal the words hidden beneath, points to each word and prompts:  </a:t>
            </a:r>
            <a:r>
              <a:rPr lang="en-US" b="1" i="1" dirty="0"/>
              <a:t>Everyone, what word?</a:t>
            </a:r>
            <a:r>
              <a:rPr lang="en-US" dirty="0"/>
              <a:t> S. chorally read the words. </a:t>
            </a:r>
          </a:p>
          <a:p>
            <a:pPr marL="514350" indent="-514350">
              <a:buAutoNum type="arabicPeriod"/>
            </a:pPr>
            <a:r>
              <a:rPr lang="en-US" dirty="0"/>
              <a:t>Prompt:  </a:t>
            </a:r>
            <a:r>
              <a:rPr lang="en-US" b="1" i="1" dirty="0"/>
              <a:t>Is this a match</a:t>
            </a:r>
            <a:r>
              <a:rPr lang="en-US" i="1" dirty="0"/>
              <a:t>?</a:t>
            </a:r>
            <a:endParaRPr lang="en-US" i="1" dirty="0">
              <a:cs typeface="Calibri"/>
            </a:endParaRPr>
          </a:p>
          <a:p>
            <a:pPr marL="971550" lvl="1" indent="-514350">
              <a:buFont typeface="Courier New" panose="020F0302020204030204"/>
              <a:buChar char="o"/>
            </a:pPr>
            <a:r>
              <a:rPr lang="en-US" dirty="0"/>
              <a:t>If S. </a:t>
            </a:r>
            <a:r>
              <a:rPr lang="en-US" u="sng" dirty="0"/>
              <a:t>makes a match</a:t>
            </a:r>
            <a:r>
              <a:rPr lang="en-US" dirty="0"/>
              <a:t>, prompt:  </a:t>
            </a:r>
            <a:r>
              <a:rPr lang="en-US" b="1" i="1" dirty="0"/>
              <a:t>Justify that match, please!</a:t>
            </a:r>
            <a:r>
              <a:rPr lang="en-US" b="1" dirty="0"/>
              <a:t> </a:t>
            </a:r>
            <a:r>
              <a:rPr lang="en-US" dirty="0"/>
              <a:t> (e.g., </a:t>
            </a:r>
            <a:r>
              <a:rPr lang="en-US" i="1" dirty="0"/>
              <a:t>haunt &amp; laundry are 'au' vowel teams &amp; they say the short 'o' sound</a:t>
            </a:r>
            <a:r>
              <a:rPr lang="en-US" dirty="0"/>
              <a:t>).  Model justification if necessary.  If S. justifies correctly, S. keeps the match.</a:t>
            </a:r>
            <a:endParaRPr lang="en-US" dirty="0">
              <a:cs typeface="Calibri"/>
            </a:endParaRPr>
          </a:p>
          <a:p>
            <a:pPr marL="971550" lvl="1" indent="-514350">
              <a:buFont typeface="Courier New" panose="020F0302020204030204"/>
              <a:buChar char="o"/>
            </a:pPr>
            <a:r>
              <a:rPr lang="en-US" dirty="0"/>
              <a:t>If a match is </a:t>
            </a:r>
            <a:r>
              <a:rPr lang="en-US" u="sng" dirty="0"/>
              <a:t>not made</a:t>
            </a:r>
            <a:r>
              <a:rPr lang="en-US" dirty="0"/>
              <a:t>, words are covered again. </a:t>
            </a:r>
            <a:endParaRPr lang="en-US" dirty="0"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Continue alternating turns between all S. until all matches are made or as time allows.</a:t>
            </a:r>
            <a:endParaRPr lang="en-US" dirty="0"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58345" y="2198489"/>
            <a:ext cx="729200" cy="378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78869" y="2977187"/>
            <a:ext cx="729200" cy="378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04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4442614"/>
              </p:ext>
            </p:extLst>
          </p:nvPr>
        </p:nvGraphicFramePr>
        <p:xfrm>
          <a:off x="446247" y="540091"/>
          <a:ext cx="11519648" cy="5873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6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9527">
                <a:tc>
                  <a:txBody>
                    <a:bodyPr/>
                    <a:lstStyle/>
                    <a:p>
                      <a:pPr algn="ctr"/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5400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/>
                        <a:t>cease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/>
                        <a:t>window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proof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treat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steady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ready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stood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trout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boom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>
                          <a:solidFill>
                            <a:schemeClr val="tx1"/>
                          </a:solidFill>
                        </a:rPr>
                        <a:t>owl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choose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smooth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wood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fowl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shallow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foul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Rectangle 35"/>
          <p:cNvSpPr/>
          <p:nvPr/>
        </p:nvSpPr>
        <p:spPr>
          <a:xfrm>
            <a:off x="6599526" y="1424208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01742" y="5129005"/>
            <a:ext cx="2673729" cy="1243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275201" y="5177558"/>
            <a:ext cx="2689411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77769" y="1468858"/>
            <a:ext cx="2689411" cy="1203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78881" y="3943215"/>
            <a:ext cx="2689411" cy="1273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baseline="-250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265497" y="2711503"/>
            <a:ext cx="2689411" cy="1185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77207" y="2690758"/>
            <a:ext cx="2689411" cy="1223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73644" y="3924132"/>
            <a:ext cx="2673729" cy="12030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10092" y="1448624"/>
            <a:ext cx="2673729" cy="1233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34707" y="2707443"/>
            <a:ext cx="2673729" cy="1193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23279" y="2724657"/>
            <a:ext cx="2673729" cy="1193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90651" y="5177024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29925" y="5181486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42840" y="3932511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898438" y="3926808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27539" y="1459994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910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E26ECE-A76D-4A99-9B8C-4766992E51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370C9C-F612-4038-B346-156972B4F73A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3.xml><?xml version="1.0" encoding="utf-8"?>
<ds:datastoreItem xmlns:ds="http://schemas.openxmlformats.org/officeDocument/2006/customXml" ds:itemID="{EE9D35D8-051F-49E5-8922-4C92CFDC99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153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11.8</vt:lpstr>
      <vt:lpstr>Memory **Keep in “Normal” mode (not Slideshow)**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Kelly Robbins</dc:creator>
  <cp:lastModifiedBy>Kelly Robbins</cp:lastModifiedBy>
  <cp:revision>65</cp:revision>
  <dcterms:created xsi:type="dcterms:W3CDTF">2017-08-10T22:17:28Z</dcterms:created>
  <dcterms:modified xsi:type="dcterms:W3CDTF">2024-08-28T21:30:00Z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