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2" r:id="rId6"/>
    <p:sldId id="313" r:id="rId7"/>
    <p:sldId id="302" r:id="rId8"/>
    <p:sldId id="316" r:id="rId9"/>
    <p:sldId id="315" r:id="rId10"/>
    <p:sldId id="317" r:id="rId11"/>
    <p:sldId id="318" r:id="rId12"/>
    <p:sldId id="31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4044E-D39C-9C0A-5B81-EB5E90F64E00}" v="85" dt="2024-09-10T23:12:54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4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D6FDB53C-F08B-79C6-0C02-0E3626F1F1EE}"/>
    <pc:docChg chg="modSld">
      <pc:chgData name="WENDALEE MARTIN WITTWER" userId="S::u0594444@umail.utah.edu::9fb0da18-f57d-4bac-a28f-413510cf2b5e" providerId="AD" clId="Web-{D6FDB53C-F08B-79C6-0C02-0E3626F1F1EE}" dt="2024-08-28T20:38:35.892" v="4" actId="20577"/>
      <pc:docMkLst>
        <pc:docMk/>
      </pc:docMkLst>
      <pc:sldChg chg="modSp">
        <pc:chgData name="WENDALEE MARTIN WITTWER" userId="S::u0594444@umail.utah.edu::9fb0da18-f57d-4bac-a28f-413510cf2b5e" providerId="AD" clId="Web-{D6FDB53C-F08B-79C6-0C02-0E3626F1F1EE}" dt="2024-08-28T20:38:35.892" v="4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D6FDB53C-F08B-79C6-0C02-0E3626F1F1EE}" dt="2024-08-28T20:38:35.892" v="4" actId="20577"/>
          <ac:spMkLst>
            <pc:docMk/>
            <pc:sldMk cId="1240602439" sldId="256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2414044E-D39C-9C0A-5B81-EB5E90F64E00}"/>
    <pc:docChg chg="addSld delSld modSld sldOrd">
      <pc:chgData name="WENDALEE MARTIN WITTWER" userId="S::u0594444@umail.utah.edu::9fb0da18-f57d-4bac-a28f-413510cf2b5e" providerId="AD" clId="Web-{2414044E-D39C-9C0A-5B81-EB5E90F64E00}" dt="2024-09-10T23:12:54.362" v="78"/>
      <pc:docMkLst>
        <pc:docMk/>
      </pc:docMkLst>
      <pc:sldChg chg="modSp">
        <pc:chgData name="WENDALEE MARTIN WITTWER" userId="S::u0594444@umail.utah.edu::9fb0da18-f57d-4bac-a28f-413510cf2b5e" providerId="AD" clId="Web-{2414044E-D39C-9C0A-5B81-EB5E90F64E00}" dt="2024-09-10T22:58:05.841" v="1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2414044E-D39C-9C0A-5B81-EB5E90F64E00}" dt="2024-09-10T22:58:05.841" v="1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2414044E-D39C-9C0A-5B81-EB5E90F64E00}" dt="2024-09-10T23:12:47.737" v="68"/>
        <pc:sldMkLst>
          <pc:docMk/>
          <pc:sldMk cId="2267746553" sldId="258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1:47.486" v="47"/>
        <pc:sldMkLst>
          <pc:docMk/>
          <pc:sldMk cId="3115531769" sldId="259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48.268" v="69"/>
        <pc:sldMkLst>
          <pc:docMk/>
          <pc:sldMk cId="4118111626" sldId="260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48.784" v="70"/>
        <pc:sldMkLst>
          <pc:docMk/>
          <pc:sldMk cId="1988793773" sldId="261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1:46.299" v="46"/>
        <pc:sldMkLst>
          <pc:docMk/>
          <pc:sldMk cId="2041210414" sldId="262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18.237" v="56"/>
        <pc:sldMkLst>
          <pc:docMk/>
          <pc:sldMk cId="4193027808" sldId="263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49.878" v="72"/>
        <pc:sldMkLst>
          <pc:docMk/>
          <pc:sldMk cId="3067687439" sldId="265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47.190" v="67"/>
        <pc:sldMkLst>
          <pc:docMk/>
          <pc:sldMk cId="607765463" sldId="278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53.284" v="77"/>
        <pc:sldMkLst>
          <pc:docMk/>
          <pc:sldMk cId="319230422" sldId="279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09:29.095" v="17"/>
        <pc:sldMkLst>
          <pc:docMk/>
          <pc:sldMk cId="1653302051" sldId="280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50.956" v="74"/>
        <pc:sldMkLst>
          <pc:docMk/>
          <pc:sldMk cId="468539185" sldId="281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09:40.220" v="18"/>
        <pc:sldMkLst>
          <pc:docMk/>
          <pc:sldMk cId="2904239656" sldId="282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18.893" v="57"/>
        <pc:sldMkLst>
          <pc:docMk/>
          <pc:sldMk cId="1096324586" sldId="283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52.424" v="76"/>
        <pc:sldMkLst>
          <pc:docMk/>
          <pc:sldMk cId="66463040" sldId="284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49.331" v="71"/>
        <pc:sldMkLst>
          <pc:docMk/>
          <pc:sldMk cId="734057398" sldId="285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51.549" v="75"/>
        <pc:sldMkLst>
          <pc:docMk/>
          <pc:sldMk cId="3471467028" sldId="286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54.362" v="78"/>
        <pc:sldMkLst>
          <pc:docMk/>
          <pc:sldMk cId="442242170" sldId="287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09:25.907" v="16"/>
        <pc:sldMkLst>
          <pc:docMk/>
          <pc:sldMk cId="3921302253" sldId="288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12:50.409" v="73"/>
        <pc:sldMkLst>
          <pc:docMk/>
          <pc:sldMk cId="3410319670" sldId="289"/>
        </pc:sldMkLst>
      </pc:sldChg>
      <pc:sldChg chg="del">
        <pc:chgData name="WENDALEE MARTIN WITTWER" userId="S::u0594444@umail.utah.edu::9fb0da18-f57d-4bac-a28f-413510cf2b5e" providerId="AD" clId="Web-{2414044E-D39C-9C0A-5B81-EB5E90F64E00}" dt="2024-09-10T23:09:47.829" v="19"/>
        <pc:sldMkLst>
          <pc:docMk/>
          <pc:sldMk cId="3506442606" sldId="290"/>
        </pc:sldMkLst>
      </pc:sldChg>
      <pc:sldChg chg="add">
        <pc:chgData name="WENDALEE MARTIN WITTWER" userId="S::u0594444@umail.utah.edu::9fb0da18-f57d-4bac-a28f-413510cf2b5e" providerId="AD" clId="Web-{2414044E-D39C-9C0A-5B81-EB5E90F64E00}" dt="2024-09-10T23:07:36.813" v="4"/>
        <pc:sldMkLst>
          <pc:docMk/>
          <pc:sldMk cId="2702831260" sldId="302"/>
        </pc:sldMkLst>
      </pc:sldChg>
      <pc:sldChg chg="add">
        <pc:chgData name="WENDALEE MARTIN WITTWER" userId="S::u0594444@umail.utah.edu::9fb0da18-f57d-4bac-a28f-413510cf2b5e" providerId="AD" clId="Web-{2414044E-D39C-9C0A-5B81-EB5E90F64E00}" dt="2024-09-10T23:07:17.360" v="2"/>
        <pc:sldMkLst>
          <pc:docMk/>
          <pc:sldMk cId="1828717612" sldId="312"/>
        </pc:sldMkLst>
      </pc:sldChg>
      <pc:sldChg chg="add">
        <pc:chgData name="WENDALEE MARTIN WITTWER" userId="S::u0594444@umail.utah.edu::9fb0da18-f57d-4bac-a28f-413510cf2b5e" providerId="AD" clId="Web-{2414044E-D39C-9C0A-5B81-EB5E90F64E00}" dt="2024-09-10T23:07:26.797" v="3"/>
        <pc:sldMkLst>
          <pc:docMk/>
          <pc:sldMk cId="2723386809" sldId="313"/>
        </pc:sldMkLst>
      </pc:sldChg>
      <pc:sldChg chg="modSp add ord">
        <pc:chgData name="WENDALEE MARTIN WITTWER" userId="S::u0594444@umail.utah.edu::9fb0da18-f57d-4bac-a28f-413510cf2b5e" providerId="AD" clId="Web-{2414044E-D39C-9C0A-5B81-EB5E90F64E00}" dt="2024-09-10T23:11:39.736" v="45"/>
        <pc:sldMkLst>
          <pc:docMk/>
          <pc:sldMk cId="1946716236" sldId="314"/>
        </pc:sldMkLst>
        <pc:spChg chg="mod">
          <ac:chgData name="WENDALEE MARTIN WITTWER" userId="S::u0594444@umail.utah.edu::9fb0da18-f57d-4bac-a28f-413510cf2b5e" providerId="AD" clId="Web-{2414044E-D39C-9C0A-5B81-EB5E90F64E00}" dt="2024-09-10T23:10:22.845" v="34" actId="20577"/>
          <ac:spMkLst>
            <pc:docMk/>
            <pc:sldMk cId="1946716236" sldId="314"/>
            <ac:spMk id="2" creationId="{00000000-0000-0000-0000-000000000000}"/>
          </ac:spMkLst>
        </pc:spChg>
      </pc:sldChg>
      <pc:sldChg chg="modSp add ord">
        <pc:chgData name="WENDALEE MARTIN WITTWER" userId="S::u0594444@umail.utah.edu::9fb0da18-f57d-4bac-a28f-413510cf2b5e" providerId="AD" clId="Web-{2414044E-D39C-9C0A-5B81-EB5E90F64E00}" dt="2024-09-10T23:11:32.908" v="44"/>
        <pc:sldMkLst>
          <pc:docMk/>
          <pc:sldMk cId="1025236568" sldId="315"/>
        </pc:sldMkLst>
        <pc:spChg chg="mod">
          <ac:chgData name="WENDALEE MARTIN WITTWER" userId="S::u0594444@umail.utah.edu::9fb0da18-f57d-4bac-a28f-413510cf2b5e" providerId="AD" clId="Web-{2414044E-D39C-9C0A-5B81-EB5E90F64E00}" dt="2024-09-10T23:09:20.814" v="15" actId="20577"/>
          <ac:spMkLst>
            <pc:docMk/>
            <pc:sldMk cId="1025236568" sldId="315"/>
            <ac:spMk id="2" creationId="{00000000-0000-0000-0000-000000000000}"/>
          </ac:spMkLst>
        </pc:spChg>
      </pc:sldChg>
      <pc:sldChg chg="modSp add ord">
        <pc:chgData name="WENDALEE MARTIN WITTWER" userId="S::u0594444@umail.utah.edu::9fb0da18-f57d-4bac-a28f-413510cf2b5e" providerId="AD" clId="Web-{2414044E-D39C-9C0A-5B81-EB5E90F64E00}" dt="2024-09-10T23:11:25.330" v="43"/>
        <pc:sldMkLst>
          <pc:docMk/>
          <pc:sldMk cId="2730383260" sldId="316"/>
        </pc:sldMkLst>
        <pc:spChg chg="mod">
          <ac:chgData name="WENDALEE MARTIN WITTWER" userId="S::u0594444@umail.utah.edu::9fb0da18-f57d-4bac-a28f-413510cf2b5e" providerId="AD" clId="Web-{2414044E-D39C-9C0A-5B81-EB5E90F64E00}" dt="2024-09-10T23:11:20.877" v="42" actId="20577"/>
          <ac:spMkLst>
            <pc:docMk/>
            <pc:sldMk cId="2730383260" sldId="316"/>
            <ac:spMk id="2" creationId="{00000000-0000-0000-0000-000000000000}"/>
          </ac:spMkLst>
        </pc:spChg>
      </pc:sldChg>
      <pc:sldChg chg="modSp add">
        <pc:chgData name="WENDALEE MARTIN WITTWER" userId="S::u0594444@umail.utah.edu::9fb0da18-f57d-4bac-a28f-413510cf2b5e" providerId="AD" clId="Web-{2414044E-D39C-9C0A-5B81-EB5E90F64E00}" dt="2024-09-10T23:12:12.862" v="55" actId="20577"/>
        <pc:sldMkLst>
          <pc:docMk/>
          <pc:sldMk cId="269148418" sldId="317"/>
        </pc:sldMkLst>
        <pc:spChg chg="mod">
          <ac:chgData name="WENDALEE MARTIN WITTWER" userId="S::u0594444@umail.utah.edu::9fb0da18-f57d-4bac-a28f-413510cf2b5e" providerId="AD" clId="Web-{2414044E-D39C-9C0A-5B81-EB5E90F64E00}" dt="2024-09-10T23:12:12.862" v="55" actId="20577"/>
          <ac:spMkLst>
            <pc:docMk/>
            <pc:sldMk cId="269148418" sldId="317"/>
            <ac:spMk id="2" creationId="{00000000-0000-0000-0000-000000000000}"/>
          </ac:spMkLst>
        </pc:spChg>
      </pc:sldChg>
      <pc:sldChg chg="modSp add">
        <pc:chgData name="WENDALEE MARTIN WITTWER" userId="S::u0594444@umail.utah.edu::9fb0da18-f57d-4bac-a28f-413510cf2b5e" providerId="AD" clId="Web-{2414044E-D39C-9C0A-5B81-EB5E90F64E00}" dt="2024-09-10T23:12:41.877" v="66" actId="20577"/>
        <pc:sldMkLst>
          <pc:docMk/>
          <pc:sldMk cId="3847255942" sldId="318"/>
        </pc:sldMkLst>
        <pc:spChg chg="mod">
          <ac:chgData name="WENDALEE MARTIN WITTWER" userId="S::u0594444@umail.utah.edu::9fb0da18-f57d-4bac-a28f-413510cf2b5e" providerId="AD" clId="Web-{2414044E-D39C-9C0A-5B81-EB5E90F64E00}" dt="2024-09-10T23:12:41.877" v="66" actId="20577"/>
          <ac:spMkLst>
            <pc:docMk/>
            <pc:sldMk cId="3847255942" sldId="318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 Concept Points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674" y="385178"/>
            <a:ext cx="10515600" cy="1325563"/>
          </a:xfrm>
        </p:spPr>
        <p:txBody>
          <a:bodyPr/>
          <a:lstStyle/>
          <a:p>
            <a:r>
              <a:rPr lang="en-US" dirty="0"/>
              <a:t>Concept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673" y="1534862"/>
            <a:ext cx="10926678" cy="496294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Select a student to tally points on whiteboard.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Provide copy of </a:t>
            </a:r>
            <a:r>
              <a:rPr lang="en-US" sz="2400" i="1" dirty="0"/>
              <a:t>Concepts</a:t>
            </a:r>
            <a:r>
              <a:rPr lang="en-US" sz="2400" dirty="0"/>
              <a:t> (see AWS Instructions &amp; Activities) to each student.</a:t>
            </a:r>
            <a:endParaRPr lang="en-US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Display 2 words. Model identifying all relevant concepts </a:t>
            </a:r>
            <a:r>
              <a:rPr lang="en-US" sz="2400" u="sng" dirty="0"/>
              <a:t>by syllable</a:t>
            </a:r>
            <a:r>
              <a:rPr lang="en-US" sz="2400" dirty="0"/>
              <a:t> with one word (see table below). S. scorekeeper awards T. a point for every concept stated.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2400" dirty="0"/>
              <a:t>Students take turns identifying concepts with remaining word.  T. tallies points earned per concept.  S. may “phone a friend” to confirm their answers. Prompt possible concepts as needed.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Encourage S. to name individual concepts quickly. If 10-15 seconds lapse, other S. can the earn points by identifying concepts that were missed for that word.  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2400" dirty="0"/>
              <a:t>When all relevant concepts are identified, repeat steps 3-4 for additional words as time allows.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Tally points to find a winner.</a:t>
            </a:r>
            <a:endParaRPr lang="en-US" sz="2400" dirty="0">
              <a:ea typeface="Calibri"/>
              <a:cs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253542" y="709839"/>
            <a:ext cx="2003612" cy="671893"/>
            <a:chOff x="7812741" y="282849"/>
            <a:chExt cx="2003612" cy="67189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812741" y="524435"/>
              <a:ext cx="1734671" cy="134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8673350" y="528919"/>
              <a:ext cx="17929" cy="4258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978584" y="282849"/>
              <a:ext cx="18377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Class           Teacher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871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orm&#10;&#10;Description automatically generated">
            <a:extLst>
              <a:ext uri="{FF2B5EF4-FFF2-40B4-BE49-F238E27FC236}">
                <a16:creationId xmlns:a16="http://schemas.microsoft.com/office/drawing/2014/main" id="{BB0E3527-F7AD-09E3-0376-13DDA8BEA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563" y="184390"/>
            <a:ext cx="6860874" cy="648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386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Concepts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Identify Vowels &amp; Consonants </a:t>
            </a:r>
          </a:p>
          <a:p>
            <a:r>
              <a:rPr lang="en-US" dirty="0"/>
              <a:t>Blends: Spelling &amp; Sound </a:t>
            </a:r>
          </a:p>
          <a:p>
            <a:r>
              <a:rPr lang="en-US" dirty="0"/>
              <a:t>Digraphs: Spelling &amp; Sound </a:t>
            </a:r>
          </a:p>
          <a:p>
            <a:r>
              <a:rPr lang="en-US" dirty="0"/>
              <a:t>Where to break</a:t>
            </a:r>
          </a:p>
          <a:p>
            <a:r>
              <a:rPr lang="en-US" dirty="0"/>
              <a:t>Justify syllable types (e.g., closed because…) </a:t>
            </a:r>
          </a:p>
          <a:p>
            <a:r>
              <a:rPr lang="en-US" dirty="0"/>
              <a:t>Vowel sound or schwa </a:t>
            </a:r>
          </a:p>
          <a:p>
            <a:r>
              <a:rPr lang="en-US" dirty="0"/>
              <a:t>Other language concepts (buddy letters, soft sound of c &amp; g) </a:t>
            </a:r>
          </a:p>
          <a:p>
            <a:r>
              <a:rPr lang="en-US" dirty="0"/>
              <a:t>Scoop &amp; read, </a:t>
            </a:r>
          </a:p>
          <a:p>
            <a:r>
              <a:rPr lang="en-US" dirty="0"/>
              <a:t>consolidate </a:t>
            </a:r>
          </a:p>
          <a:p>
            <a:r>
              <a:rPr lang="en-US" dirty="0"/>
              <a:t>Define word </a:t>
            </a:r>
          </a:p>
          <a:p>
            <a:r>
              <a:rPr lang="en-US" dirty="0"/>
              <a:t>Use word in 1 sentence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3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proof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choose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3038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bathroom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notebook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2523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childhood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classroom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9148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booklet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mushroom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4725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understood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afternoon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4671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12331B80-A1A1-4E55-B1B1-80C7FC6459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B2CE17-15CF-4A85-BD97-45BA51A184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B21619-F876-4F01-8D0F-3DC2ED85D286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158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11.7</vt:lpstr>
      <vt:lpstr>Concept Points</vt:lpstr>
      <vt:lpstr>PowerPoint Presentation</vt:lpstr>
      <vt:lpstr>Possible Concepts</vt:lpstr>
      <vt:lpstr>proof  choose</vt:lpstr>
      <vt:lpstr>bathroom  notebook</vt:lpstr>
      <vt:lpstr>childhood  classroom</vt:lpstr>
      <vt:lpstr>booklet  mushroom</vt:lpstr>
      <vt:lpstr>understood  afternoon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Kelly Robbins</cp:lastModifiedBy>
  <cp:revision>64</cp:revision>
  <dcterms:created xsi:type="dcterms:W3CDTF">2017-08-10T22:22:47Z</dcterms:created>
  <dcterms:modified xsi:type="dcterms:W3CDTF">2024-09-10T23:12:56Z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