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4FDF0E-28DE-E2D1-F33C-4E8485A9D612}" v="23" dt="2024-08-27T19:56:11.4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40" d="100"/>
          <a:sy n="40" d="100"/>
        </p:scale>
        <p:origin x="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E34FDF0E-28DE-E2D1-F33C-4E8485A9D612}"/>
    <pc:docChg chg="addSld delSld modSld">
      <pc:chgData name="WENDALEE MARTIN WITTWER" userId="S::u0594444@umail.utah.edu::9fb0da18-f57d-4bac-a28f-413510cf2b5e" providerId="AD" clId="Web-{E34FDF0E-28DE-E2D1-F33C-4E8485A9D612}" dt="2024-08-27T19:56:11.419" v="21" actId="1076"/>
      <pc:docMkLst>
        <pc:docMk/>
      </pc:docMkLst>
      <pc:sldChg chg="modSp">
        <pc:chgData name="WENDALEE MARTIN WITTWER" userId="S::u0594444@umail.utah.edu::9fb0da18-f57d-4bac-a28f-413510cf2b5e" providerId="AD" clId="Web-{E34FDF0E-28DE-E2D1-F33C-4E8485A9D612}" dt="2024-08-27T19:56:11.419" v="21" actId="1076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E34FDF0E-28DE-E2D1-F33C-4E8485A9D612}" dt="2024-08-27T19:56:07.138" v="18" actId="1076"/>
          <ac:spMkLst>
            <pc:docMk/>
            <pc:sldMk cId="1971910699" sldId="257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E34FDF0E-28DE-E2D1-F33C-4E8485A9D612}" dt="2024-08-27T19:56:11.419" v="21" actId="1076"/>
          <ac:spMkLst>
            <pc:docMk/>
            <pc:sldMk cId="1971910699" sldId="257"/>
            <ac:spMk id="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E34FDF0E-28DE-E2D1-F33C-4E8485A9D612}" dt="2024-08-27T19:56:05.607" v="17" actId="1076"/>
          <ac:spMkLst>
            <pc:docMk/>
            <pc:sldMk cId="1971910699" sldId="257"/>
            <ac:spMk id="1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E34FDF0E-28DE-E2D1-F33C-4E8485A9D612}" dt="2024-08-27T19:56:10.060" v="20" actId="1076"/>
          <ac:spMkLst>
            <pc:docMk/>
            <pc:sldMk cId="1971910699" sldId="257"/>
            <ac:spMk id="1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E34FDF0E-28DE-E2D1-F33C-4E8485A9D612}" dt="2024-08-27T19:56:08.450" v="19" actId="1076"/>
          <ac:spMkLst>
            <pc:docMk/>
            <pc:sldMk cId="1971910699" sldId="257"/>
            <ac:spMk id="36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E34FDF0E-28DE-E2D1-F33C-4E8485A9D612}" dt="2024-08-27T19:56:01.513" v="16"/>
        <pc:sldMkLst>
          <pc:docMk/>
          <pc:sldMk cId="3466542511" sldId="259"/>
        </pc:sldMkLst>
      </pc:sldChg>
      <pc:sldChg chg="modSp add">
        <pc:chgData name="WENDALEE MARTIN WITTWER" userId="S::u0594444@umail.utah.edu::9fb0da18-f57d-4bac-a28f-413510cf2b5e" providerId="AD" clId="Web-{E34FDF0E-28DE-E2D1-F33C-4E8485A9D612}" dt="2024-08-27T19:55:50.278" v="15" actId="20577"/>
        <pc:sldMkLst>
          <pc:docMk/>
          <pc:sldMk cId="966197698" sldId="260"/>
        </pc:sldMkLst>
        <pc:spChg chg="mod">
          <ac:chgData name="WENDALEE MARTIN WITTWER" userId="S::u0594444@umail.utah.edu::9fb0da18-f57d-4bac-a28f-413510cf2b5e" providerId="AD" clId="Web-{E34FDF0E-28DE-E2D1-F33C-4E8485A9D612}" dt="2024-08-27T19:55:50.278" v="15" actId="20577"/>
          <ac:spMkLst>
            <pc:docMk/>
            <pc:sldMk cId="966197698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11.2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Memory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</a:t>
            </a:r>
            <a:br>
              <a:rPr lang="en-US"/>
            </a:br>
            <a:r>
              <a:rPr lang="en-US" b="1">
                <a:solidFill>
                  <a:srgbClr val="FF0000"/>
                </a:solidFill>
              </a:rPr>
              <a:t>**Keep in “Normal” mode (not Slideshow)**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7915"/>
            <a:ext cx="10515600" cy="50202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Words from: </a:t>
            </a:r>
            <a:r>
              <a:rPr lang="en-US" dirty="0" err="1"/>
              <a:t>ea</a:t>
            </a:r>
            <a:r>
              <a:rPr lang="en-US" dirty="0"/>
              <a:t> (3 different sounds)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Words hidden beneath            in 4x4 matrix.</a:t>
            </a:r>
            <a:endParaRPr lang="en-US" dirty="0">
              <a:ea typeface="Calibri" panose="020F0502020204030204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One S. at a time chooses two cards (e.g., C-3 and B-4); T. slides each           to reveal the words hidden beneath, points to each word and prompts:  </a:t>
            </a:r>
            <a:r>
              <a:rPr lang="en-US" b="1" i="1" dirty="0"/>
              <a:t>Everyone, what word?</a:t>
            </a:r>
            <a:r>
              <a:rPr lang="en-US" dirty="0"/>
              <a:t> S. chorally read the words. </a:t>
            </a:r>
          </a:p>
          <a:p>
            <a:pPr marL="514350" indent="-514350">
              <a:buAutoNum type="arabicPeriod"/>
            </a:pPr>
            <a:r>
              <a:rPr lang="en-US" dirty="0"/>
              <a:t>Prompt:  </a:t>
            </a:r>
            <a:r>
              <a:rPr lang="en-US" b="1" i="1" dirty="0"/>
              <a:t>Is this a match</a:t>
            </a:r>
            <a:r>
              <a:rPr lang="en-US" i="1" dirty="0"/>
              <a:t>?</a:t>
            </a:r>
            <a:endParaRPr lang="en-US" i="1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S. </a:t>
            </a:r>
            <a:r>
              <a:rPr lang="en-US" u="sng" dirty="0"/>
              <a:t>makes a match</a:t>
            </a:r>
            <a:r>
              <a:rPr lang="en-US" dirty="0"/>
              <a:t>, prompt:  </a:t>
            </a:r>
            <a:r>
              <a:rPr lang="en-US" b="1" i="1" dirty="0"/>
              <a:t>Justify that match, please!</a:t>
            </a:r>
            <a:r>
              <a:rPr lang="en-US" b="1" dirty="0"/>
              <a:t> </a:t>
            </a:r>
            <a:r>
              <a:rPr lang="en-US" dirty="0"/>
              <a:t> (e.g., </a:t>
            </a:r>
            <a:r>
              <a:rPr lang="en-US" i="1" dirty="0"/>
              <a:t>haunt &amp; laundry are 'au' vowel teams &amp; they say the short 'o' sound</a:t>
            </a:r>
            <a:r>
              <a:rPr lang="en-US" dirty="0"/>
              <a:t>).  Model justification if necessary.  If S. justifies correctly, S. keeps the match.</a:t>
            </a:r>
            <a:endParaRPr lang="en-US" dirty="0">
              <a:cs typeface="Calibri"/>
            </a:endParaRPr>
          </a:p>
          <a:p>
            <a:pPr marL="971550" lvl="1" indent="-514350">
              <a:buFont typeface="Courier New" panose="020F0302020204030204"/>
              <a:buChar char="o"/>
            </a:pPr>
            <a:r>
              <a:rPr lang="en-US" dirty="0"/>
              <a:t>If a match is </a:t>
            </a:r>
            <a:r>
              <a:rPr lang="en-US" u="sng" dirty="0"/>
              <a:t>not made</a:t>
            </a:r>
            <a:r>
              <a:rPr lang="en-US" dirty="0"/>
              <a:t>, words are covered again. </a:t>
            </a:r>
            <a:endParaRPr lang="en-US" dirty="0"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alternating turns between all S. until all matches are made or as time allows.</a:t>
            </a:r>
            <a:endParaRPr lang="en-US" dirty="0"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58345" y="2198489"/>
            <a:ext cx="729200" cy="378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78869" y="2977187"/>
            <a:ext cx="729200" cy="378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19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781884"/>
              </p:ext>
            </p:extLst>
          </p:nvPr>
        </p:nvGraphicFramePr>
        <p:xfrm>
          <a:off x="446247" y="540091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eagle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/>
                        <a:t>bread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steak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season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beneath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available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feast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turkey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great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/>
                          </a:solidFill>
                        </a:rPr>
                        <a:t>breakfast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teach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cream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deaf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meant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weather</a:t>
                      </a:r>
                      <a:endParaRPr 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ready</a:t>
                      </a:r>
                      <a:endParaRPr lang="en-US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1254055" y="514207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63448" y="3876171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12422" y="2639037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2728" y="1434792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3986" y="5156709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aseline="-25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95622" y="3953682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36199" y="2685137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23167" y="1434791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70521" y="1436916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261588" y="1444616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85451" y="2694593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25610" y="270307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06053" y="3953053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63807" y="395305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605008" y="5184320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85452" y="519454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91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C23488-ABA1-401A-89A5-1BED713628AA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F1EC1F51-82B0-4B5E-A7BF-81A9E5FC5A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4D7AEC-7259-4831-BD91-A86E3EE000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153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11.2</vt:lpstr>
      <vt:lpstr>Memory **Keep in “Normal” mode (not Slideshow)**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Kelly Robbins</cp:lastModifiedBy>
  <cp:revision>41</cp:revision>
  <dcterms:created xsi:type="dcterms:W3CDTF">2017-08-10T22:17:28Z</dcterms:created>
  <dcterms:modified xsi:type="dcterms:W3CDTF">2024-08-27T19:56:13Z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