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6" r:id="rId5"/>
    <p:sldId id="262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E30D04-C208-5F21-FAC0-A3E2B01C9C52}" v="2" dt="2024-09-10T22:39:56.693"/>
    <p1510:client id="{DAB1B55B-AE26-2771-8F71-1BF3CD371178}" v="310" dt="2024-09-10T18:52:12.7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10" d="100"/>
          <a:sy n="110" d="100"/>
        </p:scale>
        <p:origin x="-464" y="-10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0" d="100"/>
        <a:sy n="40" d="100"/>
      </p:scale>
      <p:origin x="0" y="-120"/>
    </p:cViewPr>
  </p:sorterViewPr>
  <p:notesViewPr>
    <p:cSldViewPr snapToGrid="0">
      <p:cViewPr>
        <p:scale>
          <a:sx n="80" d="100"/>
          <a:sy n="80" d="100"/>
        </p:scale>
        <p:origin x="2256" y="-142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ALEE MARTIN WITTWER" userId="S::u0594444@umail.utah.edu::9fb0da18-f57d-4bac-a28f-413510cf2b5e" providerId="AD" clId="Web-{DAB1B55B-AE26-2771-8F71-1BF3CD371178}"/>
    <pc:docChg chg="addSld delSld modSld">
      <pc:chgData name="WENDALEE MARTIN WITTWER" userId="S::u0594444@umail.utah.edu::9fb0da18-f57d-4bac-a28f-413510cf2b5e" providerId="AD" clId="Web-{DAB1B55B-AE26-2771-8F71-1BF3CD371178}" dt="2024-09-10T18:52:12.754" v="295" actId="1076"/>
      <pc:docMkLst>
        <pc:docMk/>
      </pc:docMkLst>
      <pc:sldChg chg="modSp">
        <pc:chgData name="WENDALEE MARTIN WITTWER" userId="S::u0594444@umail.utah.edu::9fb0da18-f57d-4bac-a28f-413510cf2b5e" providerId="AD" clId="Web-{DAB1B55B-AE26-2771-8F71-1BF3CD371178}" dt="2024-09-09T17:49:29.891" v="1" actId="20577"/>
        <pc:sldMkLst>
          <pc:docMk/>
          <pc:sldMk cId="1240602439" sldId="256"/>
        </pc:sldMkLst>
        <pc:spChg chg="mod">
          <ac:chgData name="WENDALEE MARTIN WITTWER" userId="S::u0594444@umail.utah.edu::9fb0da18-f57d-4bac-a28f-413510cf2b5e" providerId="AD" clId="Web-{DAB1B55B-AE26-2771-8F71-1BF3CD371178}" dt="2024-09-09T17:49:29.891" v="1" actId="20577"/>
          <ac:spMkLst>
            <pc:docMk/>
            <pc:sldMk cId="1240602439" sldId="256"/>
            <ac:spMk id="3" creationId="{00000000-0000-0000-0000-000000000000}"/>
          </ac:spMkLst>
        </pc:spChg>
      </pc:sldChg>
      <pc:sldChg chg="modSp add">
        <pc:chgData name="WENDALEE MARTIN WITTWER" userId="S::u0594444@umail.utah.edu::9fb0da18-f57d-4bac-a28f-413510cf2b5e" providerId="AD" clId="Web-{DAB1B55B-AE26-2771-8F71-1BF3CD371178}" dt="2024-09-10T18:52:12.754" v="295" actId="1076"/>
        <pc:sldMkLst>
          <pc:docMk/>
          <pc:sldMk cId="1971910699" sldId="257"/>
        </pc:sldMkLst>
        <pc:spChg chg="mod">
          <ac:chgData name="WENDALEE MARTIN WITTWER" userId="S::u0594444@umail.utah.edu::9fb0da18-f57d-4bac-a28f-413510cf2b5e" providerId="AD" clId="Web-{DAB1B55B-AE26-2771-8F71-1BF3CD371178}" dt="2024-09-10T18:47:43.672" v="220" actId="20577"/>
          <ac:spMkLst>
            <pc:docMk/>
            <pc:sldMk cId="1971910699" sldId="257"/>
            <ac:spMk id="5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36:22.177" v="111" actId="20577"/>
          <ac:spMkLst>
            <pc:docMk/>
            <pc:sldMk cId="1971910699" sldId="257"/>
            <ac:spMk id="6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45:05.294" v="199" actId="1076"/>
          <ac:spMkLst>
            <pc:docMk/>
            <pc:sldMk cId="1971910699" sldId="257"/>
            <ac:spMk id="7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47:50.297" v="221" actId="20577"/>
          <ac:spMkLst>
            <pc:docMk/>
            <pc:sldMk cId="1971910699" sldId="257"/>
            <ac:spMk id="8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44:51.138" v="196" actId="1076"/>
          <ac:spMkLst>
            <pc:docMk/>
            <pc:sldMk cId="1971910699" sldId="257"/>
            <ac:spMk id="9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47:21.124" v="217" actId="20577"/>
          <ac:spMkLst>
            <pc:docMk/>
            <pc:sldMk cId="1971910699" sldId="257"/>
            <ac:spMk id="10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52:12.754" v="295" actId="1076"/>
          <ac:spMkLst>
            <pc:docMk/>
            <pc:sldMk cId="1971910699" sldId="257"/>
            <ac:spMk id="11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52:04.613" v="293" actId="1076"/>
          <ac:spMkLst>
            <pc:docMk/>
            <pc:sldMk cId="1971910699" sldId="257"/>
            <ac:spMk id="12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52:02.410" v="292" actId="1076"/>
          <ac:spMkLst>
            <pc:docMk/>
            <pc:sldMk cId="1971910699" sldId="257"/>
            <ac:spMk id="13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32:00.126" v="77" actId="20577"/>
          <ac:spMkLst>
            <pc:docMk/>
            <pc:sldMk cId="1971910699" sldId="257"/>
            <ac:spMk id="14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46:50.858" v="209" actId="1076"/>
          <ac:spMkLst>
            <pc:docMk/>
            <pc:sldMk cId="1971910699" sldId="257"/>
            <ac:spMk id="15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36:12.301" v="109" actId="20577"/>
          <ac:spMkLst>
            <pc:docMk/>
            <pc:sldMk cId="1971910699" sldId="257"/>
            <ac:spMk id="16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33:49.549" v="90" actId="20577"/>
          <ac:spMkLst>
            <pc:docMk/>
            <pc:sldMk cId="1971910699" sldId="257"/>
            <ac:spMk id="17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47:26.890" v="218" actId="20577"/>
          <ac:spMkLst>
            <pc:docMk/>
            <pc:sldMk cId="1971910699" sldId="257"/>
            <ac:spMk id="18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35:37.817" v="107" actId="20577"/>
          <ac:spMkLst>
            <pc:docMk/>
            <pc:sldMk cId="1971910699" sldId="257"/>
            <ac:spMk id="19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44:54.404" v="197" actId="1076"/>
          <ac:spMkLst>
            <pc:docMk/>
            <pc:sldMk cId="1971910699" sldId="257"/>
            <ac:spMk id="20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31:16.750" v="62" actId="20577"/>
          <ac:spMkLst>
            <pc:docMk/>
            <pc:sldMk cId="1971910699" sldId="257"/>
            <ac:spMk id="21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51:05.612" v="275" actId="1076"/>
          <ac:spMkLst>
            <pc:docMk/>
            <pc:sldMk cId="1971910699" sldId="257"/>
            <ac:spMk id="22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51:28.597" v="281" actId="1076"/>
          <ac:spMkLst>
            <pc:docMk/>
            <pc:sldMk cId="1971910699" sldId="257"/>
            <ac:spMk id="23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51:19.878" v="279" actId="1076"/>
          <ac:spMkLst>
            <pc:docMk/>
            <pc:sldMk cId="1971910699" sldId="257"/>
            <ac:spMk id="24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51:54.613" v="289" actId="1076"/>
          <ac:spMkLst>
            <pc:docMk/>
            <pc:sldMk cId="1971910699" sldId="257"/>
            <ac:spMk id="25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51:57.598" v="290" actId="1076"/>
          <ac:spMkLst>
            <pc:docMk/>
            <pc:sldMk cId="1971910699" sldId="257"/>
            <ac:spMk id="26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51:12.909" v="277" actId="1076"/>
          <ac:spMkLst>
            <pc:docMk/>
            <pc:sldMk cId="1971910699" sldId="257"/>
            <ac:spMk id="27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51:09.659" v="276" actId="1076"/>
          <ac:spMkLst>
            <pc:docMk/>
            <pc:sldMk cId="1971910699" sldId="257"/>
            <ac:spMk id="28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51:51.379" v="288" actId="1076"/>
          <ac:spMkLst>
            <pc:docMk/>
            <pc:sldMk cId="1971910699" sldId="257"/>
            <ac:spMk id="29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51:01.800" v="274" actId="1076"/>
          <ac:spMkLst>
            <pc:docMk/>
            <pc:sldMk cId="1971910699" sldId="257"/>
            <ac:spMk id="30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50:57.956" v="273" actId="1076"/>
          <ac:spMkLst>
            <pc:docMk/>
            <pc:sldMk cId="1971910699" sldId="257"/>
            <ac:spMk id="31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51:46.379" v="287" actId="1076"/>
          <ac:spMkLst>
            <pc:docMk/>
            <pc:sldMk cId="1971910699" sldId="257"/>
            <ac:spMk id="32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51:22.566" v="280" actId="1076"/>
          <ac:spMkLst>
            <pc:docMk/>
            <pc:sldMk cId="1971910699" sldId="257"/>
            <ac:spMk id="33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51:31.722" v="282" actId="1076"/>
          <ac:spMkLst>
            <pc:docMk/>
            <pc:sldMk cId="1971910699" sldId="257"/>
            <ac:spMk id="34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51:43.425" v="286" actId="1076"/>
          <ac:spMkLst>
            <pc:docMk/>
            <pc:sldMk cId="1971910699" sldId="257"/>
            <ac:spMk id="35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47:38.437" v="219" actId="20577"/>
          <ac:spMkLst>
            <pc:docMk/>
            <pc:sldMk cId="1971910699" sldId="257"/>
            <ac:spMk id="36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52:09.192" v="294" actId="1076"/>
          <ac:spMkLst>
            <pc:docMk/>
            <pc:sldMk cId="1971910699" sldId="257"/>
            <ac:spMk id="37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47:15.984" v="214" actId="20577"/>
          <ac:spMkLst>
            <pc:docMk/>
            <pc:sldMk cId="1971910699" sldId="257"/>
            <ac:spMk id="38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51:15.941" v="278" actId="1076"/>
          <ac:spMkLst>
            <pc:docMk/>
            <pc:sldMk cId="1971910699" sldId="257"/>
            <ac:spMk id="39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51:39.675" v="285" actId="1076"/>
          <ac:spMkLst>
            <pc:docMk/>
            <pc:sldMk cId="1971910699" sldId="257"/>
            <ac:spMk id="40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51:37.550" v="284" actId="1076"/>
          <ac:spMkLst>
            <pc:docMk/>
            <pc:sldMk cId="1971910699" sldId="257"/>
            <ac:spMk id="41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50:54.550" v="272" actId="1076"/>
          <ac:spMkLst>
            <pc:docMk/>
            <pc:sldMk cId="1971910699" sldId="257"/>
            <ac:spMk id="42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DAB1B55B-AE26-2771-8F71-1BF3CD371178}" dt="2024-09-10T18:51:34.597" v="283" actId="1076"/>
          <ac:spMkLst>
            <pc:docMk/>
            <pc:sldMk cId="1971910699" sldId="257"/>
            <ac:spMk id="43" creationId="{00000000-0000-0000-0000-000000000000}"/>
          </ac:spMkLst>
        </pc:spChg>
      </pc:sldChg>
      <pc:sldChg chg="del">
        <pc:chgData name="WENDALEE MARTIN WITTWER" userId="S::u0594444@umail.utah.edu::9fb0da18-f57d-4bac-a28f-413510cf2b5e" providerId="AD" clId="Web-{DAB1B55B-AE26-2771-8F71-1BF3CD371178}" dt="2024-09-09T18:06:36.837" v="38"/>
        <pc:sldMkLst>
          <pc:docMk/>
          <pc:sldMk cId="2267746553" sldId="258"/>
        </pc:sldMkLst>
      </pc:sldChg>
      <pc:sldChg chg="add">
        <pc:chgData name="WENDALEE MARTIN WITTWER" userId="S::u0594444@umail.utah.edu::9fb0da18-f57d-4bac-a28f-413510cf2b5e" providerId="AD" clId="Web-{DAB1B55B-AE26-2771-8F71-1BF3CD371178}" dt="2024-09-09T17:49:36.610" v="2"/>
        <pc:sldMkLst>
          <pc:docMk/>
          <pc:sldMk cId="2726534285" sldId="262"/>
        </pc:sldMkLst>
      </pc:sldChg>
      <pc:sldChg chg="del">
        <pc:chgData name="WENDALEE MARTIN WITTWER" userId="S::u0594444@umail.utah.edu::9fb0da18-f57d-4bac-a28f-413510cf2b5e" providerId="AD" clId="Web-{DAB1B55B-AE26-2771-8F71-1BF3CD371178}" dt="2024-09-09T18:06:36.102" v="37"/>
        <pc:sldMkLst>
          <pc:docMk/>
          <pc:sldMk cId="2055808520" sldId="277"/>
        </pc:sldMkLst>
      </pc:sldChg>
      <pc:sldChg chg="del">
        <pc:chgData name="WENDALEE MARTIN WITTWER" userId="S::u0594444@umail.utah.edu::9fb0da18-f57d-4bac-a28f-413510cf2b5e" providerId="AD" clId="Web-{DAB1B55B-AE26-2771-8F71-1BF3CD371178}" dt="2024-09-09T18:06:32.852" v="33"/>
        <pc:sldMkLst>
          <pc:docMk/>
          <pc:sldMk cId="2578924175" sldId="300"/>
        </pc:sldMkLst>
      </pc:sldChg>
      <pc:sldChg chg="del">
        <pc:chgData name="WENDALEE MARTIN WITTWER" userId="S::u0594444@umail.utah.edu::9fb0da18-f57d-4bac-a28f-413510cf2b5e" providerId="AD" clId="Web-{DAB1B55B-AE26-2771-8F71-1BF3CD371178}" dt="2024-09-09T18:06:33.711" v="34"/>
        <pc:sldMkLst>
          <pc:docMk/>
          <pc:sldMk cId="425239944" sldId="303"/>
        </pc:sldMkLst>
      </pc:sldChg>
      <pc:sldChg chg="del">
        <pc:chgData name="WENDALEE MARTIN WITTWER" userId="S::u0594444@umail.utah.edu::9fb0da18-f57d-4bac-a28f-413510cf2b5e" providerId="AD" clId="Web-{DAB1B55B-AE26-2771-8F71-1BF3CD371178}" dt="2024-09-09T18:06:35.180" v="36"/>
        <pc:sldMkLst>
          <pc:docMk/>
          <pc:sldMk cId="1602671368" sldId="304"/>
        </pc:sldMkLst>
      </pc:sldChg>
      <pc:sldChg chg="del">
        <pc:chgData name="WENDALEE MARTIN WITTWER" userId="S::u0594444@umail.utah.edu::9fb0da18-f57d-4bac-a28f-413510cf2b5e" providerId="AD" clId="Web-{DAB1B55B-AE26-2771-8F71-1BF3CD371178}" dt="2024-09-09T18:06:34.305" v="35"/>
        <pc:sldMkLst>
          <pc:docMk/>
          <pc:sldMk cId="840745475" sldId="305"/>
        </pc:sldMkLst>
      </pc:sldChg>
    </pc:docChg>
  </pc:docChgLst>
  <pc:docChgLst>
    <pc:chgData name="WENDALEE MARTIN WITTWER" userId="S::u0594444@umail.utah.edu::9fb0da18-f57d-4bac-a28f-413510cf2b5e" providerId="AD" clId="Web-{76E30D04-C208-5F21-FAC0-A3E2B01C9C52}"/>
    <pc:docChg chg="modSld">
      <pc:chgData name="WENDALEE MARTIN WITTWER" userId="S::u0594444@umail.utah.edu::9fb0da18-f57d-4bac-a28f-413510cf2b5e" providerId="AD" clId="Web-{76E30D04-C208-5F21-FAC0-A3E2B01C9C52}" dt="2024-09-10T22:39:56.693" v="1" actId="1076"/>
      <pc:docMkLst>
        <pc:docMk/>
      </pc:docMkLst>
      <pc:sldChg chg="modSp">
        <pc:chgData name="WENDALEE MARTIN WITTWER" userId="S::u0594444@umail.utah.edu::9fb0da18-f57d-4bac-a28f-413510cf2b5e" providerId="AD" clId="Web-{76E30D04-C208-5F21-FAC0-A3E2B01C9C52}" dt="2024-09-10T22:39:56.693" v="1" actId="1076"/>
        <pc:sldMkLst>
          <pc:docMk/>
          <pc:sldMk cId="1971910699" sldId="257"/>
        </pc:sldMkLst>
        <pc:spChg chg="mod">
          <ac:chgData name="WENDALEE MARTIN WITTWER" userId="S::u0594444@umail.utah.edu::9fb0da18-f57d-4bac-a28f-413510cf2b5e" providerId="AD" clId="Web-{76E30D04-C208-5F21-FAC0-A3E2B01C9C52}" dt="2024-09-10T22:39:56.693" v="1" actId="1076"/>
          <ac:spMkLst>
            <pc:docMk/>
            <pc:sldMk cId="1971910699" sldId="257"/>
            <ac:spMk id="6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76E30D04-C208-5F21-FAC0-A3E2B01C9C52}" dt="2024-09-10T22:18:24.579" v="0" actId="1076"/>
          <ac:spMkLst>
            <pc:docMk/>
            <pc:sldMk cId="1971910699" sldId="257"/>
            <ac:spMk id="3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67C299-DFE9-4480-A81F-E119E7CC71F3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F342E-0FC9-46FB-AB5B-783A5C939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570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92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376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033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22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95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97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762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707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520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48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729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47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11.13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Accuracy Activity: Matrix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0602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33" y="392667"/>
            <a:ext cx="10515600" cy="1325563"/>
          </a:xfrm>
        </p:spPr>
        <p:txBody>
          <a:bodyPr/>
          <a:lstStyle/>
          <a:p>
            <a:r>
              <a:rPr lang="en-US" dirty="0"/>
              <a:t>Matrix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7356" y="1492253"/>
            <a:ext cx="10515600" cy="528378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Randomize 40 words from the current module.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Display words in 4x4 grid. 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dirty="0">
                <a:ea typeface="Calibri"/>
                <a:cs typeface="Calibri"/>
              </a:rPr>
              <a:t>Set a timer for 1:00   (emphasis is on accuracy, not speed).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Select 1 S. to choose &amp; read </a:t>
            </a:r>
            <a:r>
              <a:rPr lang="en-US" u="sng" dirty="0"/>
              <a:t>2 words</a:t>
            </a:r>
            <a:r>
              <a:rPr lang="en-US" dirty="0"/>
              <a:t> with matching concepts during their minute (e.g., invite-compete, both are C &amp; v-e syllables; avoid-rejoice, both have 'oi' vowel team).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dirty="0"/>
              <a:t>Quickly place new words on top of the previous word choices on the matrix to replace and create new word options.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Once the timer beeps, S1 justifies their matches. 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Repeat steps 3-6 with remaining students as time allows. </a:t>
            </a:r>
            <a:endParaRPr lang="en-US" dirty="0">
              <a:ea typeface="Calibri"/>
              <a:cs typeface="Calibri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6FD8E4EA-3472-842D-96A4-7D21274B0913}"/>
              </a:ext>
            </a:extLst>
          </p:cNvPr>
          <p:cNvCxnSpPr/>
          <p:nvPr/>
        </p:nvCxnSpPr>
        <p:spPr>
          <a:xfrm flipH="1">
            <a:off x="4331465" y="2577028"/>
            <a:ext cx="3672" cy="2809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6534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4759539" y="-843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reveal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82388" y="389672"/>
          <a:ext cx="11519648" cy="58731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6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29527">
                <a:tc>
                  <a:txBody>
                    <a:bodyPr/>
                    <a:lstStyle/>
                    <a:p>
                      <a:pPr algn="ctr"/>
                      <a:endParaRPr lang="en-US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5400" b="1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1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1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6" name="Rectangle 35"/>
          <p:cNvSpPr/>
          <p:nvPr/>
        </p:nvSpPr>
        <p:spPr>
          <a:xfrm>
            <a:off x="6446633" y="3827642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receive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707552" y="-22062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tie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821620" y="1296302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defeat</a:t>
            </a:r>
          </a:p>
        </p:txBody>
      </p:sp>
      <p:sp>
        <p:nvSpPr>
          <p:cNvPr id="9" name="Rectangle 8"/>
          <p:cNvSpPr/>
          <p:nvPr/>
        </p:nvSpPr>
        <p:spPr>
          <a:xfrm>
            <a:off x="6481027" y="5052647"/>
            <a:ext cx="2673729" cy="12433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group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608157" y="28283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found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80564" y="4797"/>
            <a:ext cx="2653551" cy="11713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believe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79673" y="2570950"/>
            <a:ext cx="2689411" cy="1237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blown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30180" y="5090066"/>
            <a:ext cx="2689411" cy="1203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ground</a:t>
            </a:r>
          </a:p>
        </p:txBody>
      </p:sp>
      <p:sp>
        <p:nvSpPr>
          <p:cNvPr id="5" name="Rectangle 4"/>
          <p:cNvSpPr/>
          <p:nvPr/>
        </p:nvSpPr>
        <p:spPr>
          <a:xfrm>
            <a:off x="3817849" y="3818290"/>
            <a:ext cx="2689411" cy="12738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either</a:t>
            </a:r>
            <a:endParaRPr lang="en-US" sz="6000" baseline="-250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609157" y="59668"/>
            <a:ext cx="2689411" cy="11857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piece</a:t>
            </a:r>
          </a:p>
        </p:txBody>
      </p:sp>
      <p:sp>
        <p:nvSpPr>
          <p:cNvPr id="7" name="Rectangle 6"/>
          <p:cNvSpPr/>
          <p:nvPr/>
        </p:nvSpPr>
        <p:spPr>
          <a:xfrm>
            <a:off x="3791478" y="2583450"/>
            <a:ext cx="2689411" cy="12236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growth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131789" y="5081491"/>
            <a:ext cx="2673729" cy="12030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youth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06437" y="3814398"/>
            <a:ext cx="2673729" cy="12335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shook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104897" y="2562884"/>
            <a:ext cx="2673729" cy="1193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crowd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45478" y="1333980"/>
            <a:ext cx="2673729" cy="1193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seize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129436" y="1317106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powder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177327" y="2573068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breakable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37280" y="3784444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soup</a:t>
            </a:r>
            <a:endParaRPr lang="en-US" sz="6000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173797" y="5058914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hook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477671" y="1310727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steak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777331" y="-27542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ahead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686540" y="-29824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encounter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691641" y="-31925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rein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697437" y="-19183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choose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612357" y="1482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afternoon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692757" y="-30150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understood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788960" y="-29803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vein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764809" y="-21236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lie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705393" y="-29588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amount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689724" y="3834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feather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831687" y="-2040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breath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687971" y="-3880"/>
            <a:ext cx="2680443" cy="12341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mood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776893" y="36641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brief</a:t>
            </a:r>
            <a:endParaRPr lang="en-US" sz="6000" baseline="-25000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691407" y="-1405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achieve</a:t>
            </a:r>
            <a:r>
              <a:rPr lang="en-US" sz="5400" dirty="0">
                <a:solidFill>
                  <a:schemeClr val="tx1"/>
                </a:solidFill>
              </a:rPr>
              <a:t> 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785875" y="-2809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meadow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695521" y="41315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great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759352" y="39877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release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762377" y="-3948"/>
            <a:ext cx="2708489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cease</a:t>
            </a:r>
          </a:p>
        </p:txBody>
      </p:sp>
    </p:spTree>
    <p:extLst>
      <p:ext uri="{BB962C8B-B14F-4D97-AF65-F5344CB8AC3E}">
        <p14:creationId xmlns:p14="http://schemas.microsoft.com/office/powerpoint/2010/main" val="1971910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d2faa762-d892-445e-8c60-a3d15e085043" xsi:nil="true"/>
    <lcf76f155ced4ddcb4097134ff3c332f xmlns="d2faa762-d892-445e-8c60-a3d15e085043">
      <Terms xmlns="http://schemas.microsoft.com/office/infopath/2007/PartnerControls"/>
    </lcf76f155ced4ddcb4097134ff3c332f>
    <TaxCatchAll xmlns="78b32b9a-ede6-4127-96eb-e984326492a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F7AE6638D2743B6C3566D625B8387" ma:contentTypeVersion="19" ma:contentTypeDescription="Create a new document." ma:contentTypeScope="" ma:versionID="d357ec50bd8a91f4a7018487b449c2e9">
  <xsd:schema xmlns:xsd="http://www.w3.org/2001/XMLSchema" xmlns:xs="http://www.w3.org/2001/XMLSchema" xmlns:p="http://schemas.microsoft.com/office/2006/metadata/properties" xmlns:ns2="d2faa762-d892-445e-8c60-a3d15e085043" xmlns:ns3="78b32b9a-ede6-4127-96eb-e984326492a6" targetNamespace="http://schemas.microsoft.com/office/2006/metadata/properties" ma:root="true" ma:fieldsID="f7238e7a4eddcf2830059ca23ea00b38" ns2:_="" ns3:_="">
    <xsd:import namespace="d2faa762-d892-445e-8c60-a3d15e085043"/>
    <xsd:import namespace="78b32b9a-ede6-4127-96eb-e98432649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tu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faa762-d892-445e-8c60-a3d15e0850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20" nillable="true" ma:displayName="Status" ma:internalName="Status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73f668-f3c2-41a3-9de5-80cf810034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32b9a-ede6-4127-96eb-e98432649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0e15c83-951b-489c-915f-f72e9dac962b}" ma:internalName="TaxCatchAll" ma:showField="CatchAllData" ma:web="78b32b9a-ede6-4127-96eb-e98432649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FC77012-8A15-46B1-91E0-E4D5B4E961E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78EC538-BF99-4CDE-8774-881E0847774C}">
  <ds:schemaRefs>
    <ds:schemaRef ds:uri="http://schemas.microsoft.com/office/2006/metadata/properties"/>
    <ds:schemaRef ds:uri="http://schemas.microsoft.com/office/infopath/2007/PartnerControls"/>
    <ds:schemaRef ds:uri="d2faa762-d892-445e-8c60-a3d15e085043"/>
    <ds:schemaRef ds:uri="78b32b9a-ede6-4127-96eb-e984326492a6"/>
  </ds:schemaRefs>
</ds:datastoreItem>
</file>

<file path=customXml/itemProps3.xml><?xml version="1.0" encoding="utf-8"?>
<ds:datastoreItem xmlns:ds="http://schemas.openxmlformats.org/officeDocument/2006/customXml" ds:itemID="{941E12FF-F0C5-4352-81E4-ADF1363462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faa762-d892-445e-8c60-a3d15e085043"/>
    <ds:schemaRef ds:uri="78b32b9a-ede6-4127-96eb-e98432649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502</Words>
  <Application>Microsoft Office PowerPoint</Application>
  <PresentationFormat>Widescreen</PresentationFormat>
  <Paragraphs>68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11.13</vt:lpstr>
      <vt:lpstr>Matrix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1.2</dc:title>
  <dc:creator>Kelly Robbins</dc:creator>
  <cp:lastModifiedBy>Kelly Robbins</cp:lastModifiedBy>
  <cp:revision>187</cp:revision>
  <dcterms:created xsi:type="dcterms:W3CDTF">2017-08-10T22:22:47Z</dcterms:created>
  <dcterms:modified xsi:type="dcterms:W3CDTF">2024-09-10T22:39:57Z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0x010100F6DF7AE6638D2743B6C3566D625B8387</vt:lpwstr>
  </property>
  <property fmtid="{D5CDD505-2E9C-101B-9397-08002B2CF9AE}" pid="3" name="MediaServiceImageTags">
    <vt:lpwstr/>
  </property>
</Properties>
</file>