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4" r:id="rId6"/>
    <p:sldId id="259" r:id="rId7"/>
    <p:sldId id="286" r:id="rId8"/>
    <p:sldId id="269" r:id="rId9"/>
    <p:sldId id="287" r:id="rId10"/>
    <p:sldId id="261" r:id="rId11"/>
    <p:sldId id="281" r:id="rId12"/>
    <p:sldId id="263" r:id="rId13"/>
    <p:sldId id="264" r:id="rId14"/>
    <p:sldId id="266" r:id="rId15"/>
    <p:sldId id="265" r:id="rId16"/>
    <p:sldId id="292" r:id="rId17"/>
    <p:sldId id="268" r:id="rId18"/>
    <p:sldId id="258" r:id="rId19"/>
    <p:sldId id="290" r:id="rId20"/>
    <p:sldId id="270" r:id="rId21"/>
    <p:sldId id="271" r:id="rId22"/>
    <p:sldId id="273" r:id="rId23"/>
    <p:sldId id="274" r:id="rId24"/>
    <p:sldId id="282" r:id="rId25"/>
    <p:sldId id="275" r:id="rId26"/>
    <p:sldId id="276" r:id="rId27"/>
    <p:sldId id="260" r:id="rId28"/>
    <p:sldId id="283" r:id="rId29"/>
    <p:sldId id="284" r:id="rId30"/>
    <p:sldId id="285" r:id="rId31"/>
    <p:sldId id="288" r:id="rId32"/>
    <p:sldId id="289" r:id="rId33"/>
    <p:sldId id="291" r:id="rId34"/>
    <p:sldId id="267" r:id="rId35"/>
    <p:sldId id="293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B4F1A3-40BD-B146-F071-C85F6090A339}" v="2" dt="2024-05-16T20:43:42.4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C5B4F1A3-40BD-B146-F071-C85F6090A339}"/>
    <pc:docChg chg="addSld delSld">
      <pc:chgData name="WENDALEE MARTIN WITTWER" userId="S::u0594444@umail.utah.edu::9fb0da18-f57d-4bac-a28f-413510cf2b5e" providerId="AD" clId="Web-{C5B4F1A3-40BD-B146-F071-C85F6090A339}" dt="2024-05-16T20:43:42.419" v="1"/>
      <pc:docMkLst>
        <pc:docMk/>
      </pc:docMkLst>
      <pc:sldChg chg="del">
        <pc:chgData name="WENDALEE MARTIN WITTWER" userId="S::u0594444@umail.utah.edu::9fb0da18-f57d-4bac-a28f-413510cf2b5e" providerId="AD" clId="Web-{C5B4F1A3-40BD-B146-F071-C85F6090A339}" dt="2024-05-16T20:43:42.419" v="1"/>
        <pc:sldMkLst>
          <pc:docMk/>
          <pc:sldMk cId="607765463" sldId="278"/>
        </pc:sldMkLst>
      </pc:sldChg>
      <pc:sldChg chg="add">
        <pc:chgData name="WENDALEE MARTIN WITTWER" userId="S::u0594444@umail.utah.edu::9fb0da18-f57d-4bac-a28f-413510cf2b5e" providerId="AD" clId="Web-{C5B4F1A3-40BD-B146-F071-C85F6090A339}" dt="2024-05-16T20:43:37.888" v="0"/>
        <pc:sldMkLst>
          <pc:docMk/>
          <pc:sldMk cId="3633763342" sldId="29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10.6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Fluency Activity: OOPS!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launch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549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  <a:cs typeface="Arial" panose="020B0604020202020204" pitchFamily="34" charset="0"/>
              </a:rPr>
              <a:t>claw</a:t>
            </a:r>
          </a:p>
        </p:txBody>
      </p:sp>
    </p:spTree>
    <p:extLst>
      <p:ext uri="{BB962C8B-B14F-4D97-AF65-F5344CB8AC3E}">
        <p14:creationId xmlns:p14="http://schemas.microsoft.com/office/powerpoint/2010/main" val="2351172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279" y="1532684"/>
            <a:ext cx="3238500" cy="3362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029" y="1458847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687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cruise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719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dawn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563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9900" dirty="0">
                <a:latin typeface="Century Gothic" panose="020B0502020202020204" pitchFamily="34" charset="0"/>
              </a:rPr>
              <a:t>August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46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woe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185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jaw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4988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threw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772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raw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7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Oops!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Select 1 student to tally points on board. </a:t>
            </a:r>
          </a:p>
          <a:p>
            <a:pPr marL="514350" indent="-514350">
              <a:buAutoNum type="arabicPeriod"/>
            </a:pPr>
            <a:r>
              <a:rPr lang="en-US" dirty="0"/>
              <a:t>Split class into 2 teams.   </a:t>
            </a:r>
          </a:p>
          <a:p>
            <a:pPr marL="514350" indent="-514350">
              <a:buAutoNum type="arabicPeriod"/>
            </a:pPr>
            <a:r>
              <a:rPr lang="en-US" dirty="0">
                <a:ea typeface="Calibri"/>
                <a:cs typeface="Calibri"/>
              </a:rPr>
              <a:t>Set timer for 1:00.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/>
              <a:t>Teams take turns reading displayed words, with the whole team reading </a:t>
            </a:r>
            <a:r>
              <a:rPr lang="en-US" dirty="0"/>
              <a:t>chorally.     </a:t>
            </a:r>
            <a:endParaRPr lang="en-US"/>
          </a:p>
          <a:p>
            <a:pPr marL="514350" indent="-514350">
              <a:buAutoNum type="arabicPeriod"/>
            </a:pPr>
            <a:r>
              <a:rPr lang="en-US" dirty="0"/>
              <a:t>1 point is earned for each word read correctly.             </a:t>
            </a:r>
          </a:p>
          <a:p>
            <a:pPr marL="514350" indent="-514350">
              <a:buAutoNum type="arabicPeriod"/>
            </a:pPr>
            <a:r>
              <a:rPr lang="en-US" dirty="0"/>
              <a:t>If an OOPS!! card turns up, team loses all points.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Play until timer beeps or all words are read.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Team with most points wins.  </a:t>
            </a:r>
          </a:p>
          <a:p>
            <a:pPr marL="514350" indent="-514350">
              <a:buAutoNum type="arabicPeriod"/>
            </a:pPr>
            <a:r>
              <a:rPr lang="en-US" dirty="0"/>
              <a:t>Repeat game as time allows.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148917" y="1354741"/>
            <a:ext cx="2003612" cy="671893"/>
            <a:chOff x="7812741" y="282849"/>
            <a:chExt cx="2003612" cy="671893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7812741" y="524435"/>
              <a:ext cx="1734671" cy="134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8673350" y="528919"/>
              <a:ext cx="17929" cy="4258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7978584" y="282849"/>
              <a:ext cx="18377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Class           Teacher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3763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fawn</a:t>
            </a:r>
          </a:p>
        </p:txBody>
      </p:sp>
    </p:spTree>
    <p:extLst>
      <p:ext uri="{BB962C8B-B14F-4D97-AF65-F5344CB8AC3E}">
        <p14:creationId xmlns:p14="http://schemas.microsoft.com/office/powerpoint/2010/main" val="1045811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279" y="1532684"/>
            <a:ext cx="3238500" cy="3362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029" y="1458847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335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jigsaw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066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seesaw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078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auto</a:t>
            </a:r>
          </a:p>
        </p:txBody>
      </p:sp>
    </p:spTree>
    <p:extLst>
      <p:ext uri="{BB962C8B-B14F-4D97-AF65-F5344CB8AC3E}">
        <p14:creationId xmlns:p14="http://schemas.microsoft.com/office/powerpoint/2010/main" val="41181116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board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9089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grew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00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cardboard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8710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toad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194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foe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518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launch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5317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juice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2368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crawl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1486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feud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48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load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769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draw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281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argue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863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 err="1">
                <a:latin typeface="Century Gothic" panose="020B0502020202020204" pitchFamily="34" charset="0"/>
              </a:rPr>
              <a:t>astonaut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793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279" y="1532684"/>
            <a:ext cx="3238500" cy="3362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029" y="1458847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97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fault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2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F7310A-A46A-4283-BA1D-C2CF1ADE62A6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E683A261-AC0F-4697-9E5B-88F5537378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64766-9585-42C6-BB7B-D910A4A871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116</Words>
  <Application>Microsoft Office PowerPoint</Application>
  <PresentationFormat>Widescreen</PresentationFormat>
  <Paragraphs>42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10.6</vt:lpstr>
      <vt:lpstr>Oops!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August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UURC Kelly</cp:lastModifiedBy>
  <cp:revision>17</cp:revision>
  <dcterms:created xsi:type="dcterms:W3CDTF">2017-08-10T22:22:47Z</dcterms:created>
  <dcterms:modified xsi:type="dcterms:W3CDTF">2024-05-16T20:43:48Z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