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312" r:id="rId6"/>
    <p:sldId id="314" r:id="rId7"/>
    <p:sldId id="302" r:id="rId8"/>
    <p:sldId id="315" r:id="rId9"/>
    <p:sldId id="316" r:id="rId10"/>
    <p:sldId id="320" r:id="rId11"/>
    <p:sldId id="319" r:id="rId12"/>
    <p:sldId id="321" r:id="rId13"/>
    <p:sldId id="322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BA659C-65D1-3D38-D3BB-ABA835711162}" v="25" dt="2024-08-27T19:17:56.8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NDALEE MARTIN WITTWER" userId="S::u0594444@umail.utah.edu::9fb0da18-f57d-4bac-a28f-413510cf2b5e" providerId="AD" clId="Web-{DE98A597-4686-6D95-55AD-0804F1804DE8}"/>
    <pc:docChg chg="addSld delSld modSld sldOrd">
      <pc:chgData name="WENDALEE MARTIN WITTWER" userId="S::u0594444@umail.utah.edu::9fb0da18-f57d-4bac-a28f-413510cf2b5e" providerId="AD" clId="Web-{DE98A597-4686-6D95-55AD-0804F1804DE8}" dt="2024-05-16T20:40:09.177" v="116"/>
      <pc:docMkLst>
        <pc:docMk/>
      </pc:docMkLst>
      <pc:sldChg chg="modSp">
        <pc:chgData name="WENDALEE MARTIN WITTWER" userId="S::u0594444@umail.utah.edu::9fb0da18-f57d-4bac-a28f-413510cf2b5e" providerId="AD" clId="Web-{DE98A597-4686-6D95-55AD-0804F1804DE8}" dt="2024-05-16T20:30:56.234" v="6" actId="20577"/>
        <pc:sldMkLst>
          <pc:docMk/>
          <pc:sldMk cId="1240602439" sldId="256"/>
        </pc:sldMkLst>
        <pc:spChg chg="mod">
          <ac:chgData name="WENDALEE MARTIN WITTWER" userId="S::u0594444@umail.utah.edu::9fb0da18-f57d-4bac-a28f-413510cf2b5e" providerId="AD" clId="Web-{DE98A597-4686-6D95-55AD-0804F1804DE8}" dt="2024-05-16T20:30:56.234" v="6" actId="20577"/>
          <ac:spMkLst>
            <pc:docMk/>
            <pc:sldMk cId="1240602439" sldId="256"/>
            <ac:spMk id="3" creationId="{00000000-0000-0000-0000-000000000000}"/>
          </ac:spMkLst>
        </pc:spChg>
      </pc:sldChg>
      <pc:sldChg chg="del">
        <pc:chgData name="WENDALEE MARTIN WITTWER" userId="S::u0594444@umail.utah.edu::9fb0da18-f57d-4bac-a28f-413510cf2b5e" providerId="AD" clId="Web-{DE98A597-4686-6D95-55AD-0804F1804DE8}" dt="2024-05-16T20:34:00.142" v="22"/>
        <pc:sldMkLst>
          <pc:docMk/>
          <pc:sldMk cId="2267746553" sldId="258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00.939" v="23"/>
        <pc:sldMkLst>
          <pc:docMk/>
          <pc:sldMk cId="3115531769" sldId="259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20.533" v="30"/>
        <pc:sldMkLst>
          <pc:docMk/>
          <pc:sldMk cId="4118111626" sldId="260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21.689" v="31"/>
        <pc:sldMkLst>
          <pc:docMk/>
          <pc:sldMk cId="1988793773" sldId="261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57.080" v="37"/>
        <pc:sldMkLst>
          <pc:docMk/>
          <pc:sldMk cId="4193027808" sldId="263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58.190" v="38"/>
        <pc:sldMkLst>
          <pc:docMk/>
          <pc:sldMk cId="1561549577" sldId="264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5:37.799" v="46"/>
        <pc:sldMkLst>
          <pc:docMk/>
          <pc:sldMk cId="3147148676" sldId="267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6:10.815" v="57"/>
        <pc:sldMkLst>
          <pc:docMk/>
          <pc:sldMk cId="1620563445" sldId="268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6:11.472" v="58"/>
        <pc:sldMkLst>
          <pc:docMk/>
          <pc:sldMk cId="2404281835" sldId="269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6:38.253" v="65"/>
        <pc:sldMkLst>
          <pc:docMk/>
          <pc:sldMk cId="2517772777" sldId="271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7:47.316" v="88"/>
        <pc:sldMkLst>
          <pc:docMk/>
          <pc:sldMk cId="267278504" sldId="273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8:34.958" v="101"/>
        <pc:sldMkLst>
          <pc:docMk/>
          <pc:sldMk cId="1045811188" sldId="274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5.740" v="114"/>
        <pc:sldMkLst>
          <pc:docMk/>
          <pc:sldMk cId="1027066221" sldId="275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07.614" v="106"/>
        <pc:sldMkLst>
          <pc:docMk/>
          <pc:sldMk cId="1717078616" sldId="276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0:40.140" v="3"/>
        <pc:sldMkLst>
          <pc:docMk/>
          <pc:sldMk cId="558981944" sldId="278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22.642" v="32"/>
        <pc:sldMkLst>
          <pc:docMk/>
          <pc:sldMk cId="975777371" sldId="279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4:59.252" v="39"/>
        <pc:sldMkLst>
          <pc:docMk/>
          <pc:sldMk cId="1965741737" sldId="280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6:39.222" v="66"/>
        <pc:sldMkLst>
          <pc:docMk/>
          <pc:sldMk cId="4006038979" sldId="281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09.911" v="107"/>
        <pc:sldMkLst>
          <pc:docMk/>
          <pc:sldMk cId="3341116142" sldId="282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6:37.472" v="64"/>
        <pc:sldMkLst>
          <pc:docMk/>
          <pc:sldMk cId="3480405561" sldId="283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4.427" v="113"/>
        <pc:sldMkLst>
          <pc:docMk/>
          <pc:sldMk cId="1771252327" sldId="284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3.865" v="112"/>
        <pc:sldMkLst>
          <pc:docMk/>
          <pc:sldMk cId="2121757049" sldId="285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7:51.598" v="89"/>
        <pc:sldMkLst>
          <pc:docMk/>
          <pc:sldMk cId="1033569079" sldId="286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3.146" v="111"/>
        <pc:sldMkLst>
          <pc:docMk/>
          <pc:sldMk cId="2227655071" sldId="287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2.583" v="110"/>
        <pc:sldMkLst>
          <pc:docMk/>
          <pc:sldMk cId="1842080974" sldId="288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8:29.348" v="100"/>
        <pc:sldMkLst>
          <pc:docMk/>
          <pc:sldMk cId="4196367628" sldId="289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5:38.596" v="47"/>
        <pc:sldMkLst>
          <pc:docMk/>
          <pc:sldMk cId="561392362" sldId="290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2.005" v="109"/>
        <pc:sldMkLst>
          <pc:docMk/>
          <pc:sldMk cId="926200371" sldId="291"/>
        </pc:sldMkLst>
      </pc:sldChg>
      <pc:sldChg chg="del">
        <pc:chgData name="WENDALEE MARTIN WITTWER" userId="S::u0594444@umail.utah.edu::9fb0da18-f57d-4bac-a28f-413510cf2b5e" providerId="AD" clId="Web-{DE98A597-4686-6D95-55AD-0804F1804DE8}" dt="2024-05-16T20:39:40.568" v="108"/>
        <pc:sldMkLst>
          <pc:docMk/>
          <pc:sldMk cId="181799006" sldId="292"/>
        </pc:sldMkLst>
      </pc:sldChg>
      <pc:sldChg chg="add del">
        <pc:chgData name="WENDALEE MARTIN WITTWER" userId="S::u0594444@umail.utah.edu::9fb0da18-f57d-4bac-a28f-413510cf2b5e" providerId="AD" clId="Web-{DE98A597-4686-6D95-55AD-0804F1804DE8}" dt="2024-05-16T20:32:53.126" v="12"/>
        <pc:sldMkLst>
          <pc:docMk/>
          <pc:sldMk cId="2702831260" sldId="302"/>
        </pc:sldMkLst>
      </pc:sldChg>
      <pc:sldChg chg="add del ord">
        <pc:chgData name="WENDALEE MARTIN WITTWER" userId="S::u0594444@umail.utah.edu::9fb0da18-f57d-4bac-a28f-413510cf2b5e" providerId="AD" clId="Web-{DE98A597-4686-6D95-55AD-0804F1804DE8}" dt="2024-05-16T20:38:52.161" v="104"/>
        <pc:sldMkLst>
          <pc:docMk/>
          <pc:sldMk cId="2494203161" sldId="307"/>
        </pc:sldMkLst>
      </pc:sldChg>
      <pc:sldChg chg="add del">
        <pc:chgData name="WENDALEE MARTIN WITTWER" userId="S::u0594444@umail.utah.edu::9fb0da18-f57d-4bac-a28f-413510cf2b5e" providerId="AD" clId="Web-{DE98A597-4686-6D95-55AD-0804F1804DE8}" dt="2024-05-16T20:38:51.114" v="103"/>
        <pc:sldMkLst>
          <pc:docMk/>
          <pc:sldMk cId="379236474" sldId="309"/>
        </pc:sldMkLst>
      </pc:sldChg>
      <pc:sldChg chg="add">
        <pc:chgData name="WENDALEE MARTIN WITTWER" userId="S::u0594444@umail.utah.edu::9fb0da18-f57d-4bac-a28f-413510cf2b5e" providerId="AD" clId="Web-{DE98A597-4686-6D95-55AD-0804F1804DE8}" dt="2024-05-16T20:30:26.983" v="0"/>
        <pc:sldMkLst>
          <pc:docMk/>
          <pc:sldMk cId="1828717612" sldId="312"/>
        </pc:sldMkLst>
      </pc:sldChg>
      <pc:sldChg chg="add del">
        <pc:chgData name="WENDALEE MARTIN WITTWER" userId="S::u0594444@umail.utah.edu::9fb0da18-f57d-4bac-a28f-413510cf2b5e" providerId="AD" clId="Web-{DE98A597-4686-6D95-55AD-0804F1804DE8}" dt="2024-05-16T20:32:14.266" v="10"/>
        <pc:sldMkLst>
          <pc:docMk/>
          <pc:sldMk cId="2723386809" sldId="313"/>
        </pc:sldMkLst>
      </pc:sldChg>
      <pc:sldChg chg="add">
        <pc:chgData name="WENDALEE MARTIN WITTWER" userId="S::u0594444@umail.utah.edu::9fb0da18-f57d-4bac-a28f-413510cf2b5e" providerId="AD" clId="Web-{DE98A597-4686-6D95-55AD-0804F1804DE8}" dt="2024-05-16T20:32:08.547" v="9"/>
        <pc:sldMkLst>
          <pc:docMk/>
          <pc:sldMk cId="1795772153" sldId="314"/>
        </pc:sldMkLst>
      </pc:sldChg>
      <pc:sldChg chg="modSp add replId">
        <pc:chgData name="WENDALEE MARTIN WITTWER" userId="S::u0594444@umail.utah.edu::9fb0da18-f57d-4bac-a28f-413510cf2b5e" providerId="AD" clId="Web-{DE98A597-4686-6D95-55AD-0804F1804DE8}" dt="2024-05-16T20:34:16.252" v="29" actId="20577"/>
        <pc:sldMkLst>
          <pc:docMk/>
          <pc:sldMk cId="3206309191" sldId="315"/>
        </pc:sldMkLst>
        <pc:spChg chg="mod">
          <ac:chgData name="WENDALEE MARTIN WITTWER" userId="S::u0594444@umail.utah.edu::9fb0da18-f57d-4bac-a28f-413510cf2b5e" providerId="AD" clId="Web-{DE98A597-4686-6D95-55AD-0804F1804DE8}" dt="2024-05-16T20:34:16.252" v="29" actId="20577"/>
          <ac:spMkLst>
            <pc:docMk/>
            <pc:sldMk cId="3206309191" sldId="315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DE98A597-4686-6D95-55AD-0804F1804DE8}" dt="2024-05-16T20:33:56.298" v="21" actId="20577"/>
        <pc:sldMkLst>
          <pc:docMk/>
          <pc:sldMk cId="2764257026" sldId="316"/>
        </pc:sldMkLst>
        <pc:spChg chg="mod">
          <ac:chgData name="WENDALEE MARTIN WITTWER" userId="S::u0594444@umail.utah.edu::9fb0da18-f57d-4bac-a28f-413510cf2b5e" providerId="AD" clId="Web-{DE98A597-4686-6D95-55AD-0804F1804DE8}" dt="2024-05-16T20:33:56.298" v="21" actId="20577"/>
          <ac:spMkLst>
            <pc:docMk/>
            <pc:sldMk cId="2764257026" sldId="316"/>
            <ac:spMk id="2" creationId="{00000000-0000-0000-0000-000000000000}"/>
          </ac:spMkLst>
        </pc:spChg>
      </pc:sldChg>
      <pc:sldChg chg="modSp add del replId">
        <pc:chgData name="WENDALEE MARTIN WITTWER" userId="S::u0594444@umail.utah.edu::9fb0da18-f57d-4bac-a28f-413510cf2b5e" providerId="AD" clId="Web-{DE98A597-4686-6D95-55AD-0804F1804DE8}" dt="2024-05-16T20:40:09.177" v="116"/>
        <pc:sldMkLst>
          <pc:docMk/>
          <pc:sldMk cId="2978269739" sldId="317"/>
        </pc:sldMkLst>
        <pc:spChg chg="mod">
          <ac:chgData name="WENDALEE MARTIN WITTWER" userId="S::u0594444@umail.utah.edu::9fb0da18-f57d-4bac-a28f-413510cf2b5e" providerId="AD" clId="Web-{DE98A597-4686-6D95-55AD-0804F1804DE8}" dt="2024-05-16T20:34:51.080" v="36" actId="20577"/>
          <ac:spMkLst>
            <pc:docMk/>
            <pc:sldMk cId="2978269739" sldId="317"/>
            <ac:spMk id="2" creationId="{00000000-0000-0000-0000-000000000000}"/>
          </ac:spMkLst>
        </pc:spChg>
      </pc:sldChg>
      <pc:sldChg chg="modSp add del ord replId">
        <pc:chgData name="WENDALEE MARTIN WITTWER" userId="S::u0594444@umail.utah.edu::9fb0da18-f57d-4bac-a28f-413510cf2b5e" providerId="AD" clId="Web-{DE98A597-4686-6D95-55AD-0804F1804DE8}" dt="2024-05-16T20:40:06.381" v="115"/>
        <pc:sldMkLst>
          <pc:docMk/>
          <pc:sldMk cId="3263111154" sldId="318"/>
        </pc:sldMkLst>
        <pc:spChg chg="mod">
          <ac:chgData name="WENDALEE MARTIN WITTWER" userId="S::u0594444@umail.utah.edu::9fb0da18-f57d-4bac-a28f-413510cf2b5e" providerId="AD" clId="Web-{DE98A597-4686-6D95-55AD-0804F1804DE8}" dt="2024-05-16T20:35:35.877" v="45" actId="20577"/>
          <ac:spMkLst>
            <pc:docMk/>
            <pc:sldMk cId="3263111154" sldId="318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DE98A597-4686-6D95-55AD-0804F1804DE8}" dt="2024-05-16T20:36:04.190" v="56" actId="20577"/>
        <pc:sldMkLst>
          <pc:docMk/>
          <pc:sldMk cId="3638271185" sldId="319"/>
        </pc:sldMkLst>
        <pc:spChg chg="mod">
          <ac:chgData name="WENDALEE MARTIN WITTWER" userId="S::u0594444@umail.utah.edu::9fb0da18-f57d-4bac-a28f-413510cf2b5e" providerId="AD" clId="Web-{DE98A597-4686-6D95-55AD-0804F1804DE8}" dt="2024-05-16T20:36:04.190" v="56" actId="20577"/>
          <ac:spMkLst>
            <pc:docMk/>
            <pc:sldMk cId="3638271185" sldId="319"/>
            <ac:spMk id="2" creationId="{00000000-0000-0000-0000-000000000000}"/>
          </ac:spMkLst>
        </pc:spChg>
      </pc:sldChg>
      <pc:sldChg chg="modSp add ord replId">
        <pc:chgData name="WENDALEE MARTIN WITTWER" userId="S::u0594444@umail.utah.edu::9fb0da18-f57d-4bac-a28f-413510cf2b5e" providerId="AD" clId="Web-{DE98A597-4686-6D95-55AD-0804F1804DE8}" dt="2024-05-16T20:38:42.426" v="102"/>
        <pc:sldMkLst>
          <pc:docMk/>
          <pc:sldMk cId="2109692141" sldId="320"/>
        </pc:sldMkLst>
        <pc:spChg chg="mod">
          <ac:chgData name="WENDALEE MARTIN WITTWER" userId="S::u0594444@umail.utah.edu::9fb0da18-f57d-4bac-a28f-413510cf2b5e" providerId="AD" clId="Web-{DE98A597-4686-6D95-55AD-0804F1804DE8}" dt="2024-05-16T20:36:33.222" v="63" actId="20577"/>
          <ac:spMkLst>
            <pc:docMk/>
            <pc:sldMk cId="2109692141" sldId="320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DE98A597-4686-6D95-55AD-0804F1804DE8}" dt="2024-05-16T20:37:40.895" v="87" actId="20577"/>
        <pc:sldMkLst>
          <pc:docMk/>
          <pc:sldMk cId="119441075" sldId="321"/>
        </pc:sldMkLst>
        <pc:spChg chg="mod">
          <ac:chgData name="WENDALEE MARTIN WITTWER" userId="S::u0594444@umail.utah.edu::9fb0da18-f57d-4bac-a28f-413510cf2b5e" providerId="AD" clId="Web-{DE98A597-4686-6D95-55AD-0804F1804DE8}" dt="2024-05-16T20:37:40.895" v="87" actId="20577"/>
          <ac:spMkLst>
            <pc:docMk/>
            <pc:sldMk cId="119441075" sldId="321"/>
            <ac:spMk id="2" creationId="{00000000-0000-0000-0000-000000000000}"/>
          </ac:spMkLst>
        </pc:spChg>
      </pc:sldChg>
      <pc:sldChg chg="modSp add replId">
        <pc:chgData name="WENDALEE MARTIN WITTWER" userId="S::u0594444@umail.utah.edu::9fb0da18-f57d-4bac-a28f-413510cf2b5e" providerId="AD" clId="Web-{DE98A597-4686-6D95-55AD-0804F1804DE8}" dt="2024-05-16T20:38:26.254" v="99" actId="20577"/>
        <pc:sldMkLst>
          <pc:docMk/>
          <pc:sldMk cId="4164958042" sldId="322"/>
        </pc:sldMkLst>
        <pc:spChg chg="mod">
          <ac:chgData name="WENDALEE MARTIN WITTWER" userId="S::u0594444@umail.utah.edu::9fb0da18-f57d-4bac-a28f-413510cf2b5e" providerId="AD" clId="Web-{DE98A597-4686-6D95-55AD-0804F1804DE8}" dt="2024-05-16T20:38:26.254" v="99" actId="20577"/>
          <ac:spMkLst>
            <pc:docMk/>
            <pc:sldMk cId="4164958042" sldId="322"/>
            <ac:spMk id="2" creationId="{00000000-0000-0000-0000-000000000000}"/>
          </ac:spMkLst>
        </pc:spChg>
      </pc:sldChg>
    </pc:docChg>
  </pc:docChgLst>
  <pc:docChgLst>
    <pc:chgData name="WENDALEE MARTIN WITTWER" userId="S::u0594444@umail.utah.edu::9fb0da18-f57d-4bac-a28f-413510cf2b5e" providerId="AD" clId="Web-{A1BA659C-65D1-3D38-D3BB-ABA835711162}"/>
    <pc:docChg chg="modSld">
      <pc:chgData name="WENDALEE MARTIN WITTWER" userId="S::u0594444@umail.utah.edu::9fb0da18-f57d-4bac-a28f-413510cf2b5e" providerId="AD" clId="Web-{A1BA659C-65D1-3D38-D3BB-ABA835711162}" dt="2024-08-27T19:16:58.771" v="23" actId="1076"/>
      <pc:docMkLst>
        <pc:docMk/>
      </pc:docMkLst>
      <pc:sldChg chg="modSp">
        <pc:chgData name="WENDALEE MARTIN WITTWER" userId="S::u0594444@umail.utah.edu::9fb0da18-f57d-4bac-a28f-413510cf2b5e" providerId="AD" clId="Web-{A1BA659C-65D1-3D38-D3BB-ABA835711162}" dt="2024-08-27T19:16:58.771" v="23" actId="1076"/>
        <pc:sldMkLst>
          <pc:docMk/>
          <pc:sldMk cId="1828717612" sldId="312"/>
        </pc:sldMkLst>
        <pc:spChg chg="mod">
          <ac:chgData name="WENDALEE MARTIN WITTWER" userId="S::u0594444@umail.utah.edu::9fb0da18-f57d-4bac-a28f-413510cf2b5e" providerId="AD" clId="Web-{A1BA659C-65D1-3D38-D3BB-ABA835711162}" dt="2024-08-27T19:16:50.803" v="22" actId="20577"/>
          <ac:spMkLst>
            <pc:docMk/>
            <pc:sldMk cId="1828717612" sldId="312"/>
            <ac:spMk id="3" creationId="{00000000-0000-0000-0000-000000000000}"/>
          </ac:spMkLst>
        </pc:spChg>
        <pc:grpChg chg="mod">
          <ac:chgData name="WENDALEE MARTIN WITTWER" userId="S::u0594444@umail.utah.edu::9fb0da18-f57d-4bac-a28f-413510cf2b5e" providerId="AD" clId="Web-{A1BA659C-65D1-3D38-D3BB-ABA835711162}" dt="2024-08-27T19:16:58.771" v="23" actId="1076"/>
          <ac:grpSpMkLst>
            <pc:docMk/>
            <pc:sldMk cId="1828717612" sldId="312"/>
            <ac:grpSpMk id="4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592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376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033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2270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5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997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762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70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652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448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072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B7F29-8F38-4EA1-971B-27EB6871E6A5}" type="datetimeFigureOut">
              <a:rPr lang="en-US" smtClean="0"/>
              <a:t>8/27/2024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4EE7F7-EE33-464B-BC36-32DB5FC0C36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4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10.5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Accuracy Activity: Concept Points</a:t>
            </a:r>
          </a:p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06024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authentic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maneuver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64958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674" y="385178"/>
            <a:ext cx="10515600" cy="1325563"/>
          </a:xfrm>
        </p:spPr>
        <p:txBody>
          <a:bodyPr/>
          <a:lstStyle/>
          <a:p>
            <a:r>
              <a:rPr lang="en-US" dirty="0"/>
              <a:t>Concept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673" y="1534862"/>
            <a:ext cx="10926678" cy="496294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Select a student to tally points on whiteboard.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Provide copy of </a:t>
            </a:r>
            <a:r>
              <a:rPr lang="en-US" sz="2400" i="1" dirty="0"/>
              <a:t>Concepts</a:t>
            </a:r>
            <a:r>
              <a:rPr lang="en-US" sz="2400" dirty="0"/>
              <a:t> (see AWS Instructions &amp; Activities) to each student.</a:t>
            </a:r>
            <a:endParaRPr lang="en-US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Display 2 words. Model identifying all relevant concepts </a:t>
            </a:r>
            <a:r>
              <a:rPr lang="en-US" sz="2400" u="sng" dirty="0"/>
              <a:t>by syllable</a:t>
            </a:r>
            <a:r>
              <a:rPr lang="en-US" sz="2400" dirty="0"/>
              <a:t> with one word (see table below). S. scorekeeper awards T. a point for every concept stated.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Students take turns identifying concepts with remaining word.  T. tallies points earned per concept.  S. may “phone a friend” to confirm their answers. Prompt possible concepts as needed.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Encourage S. to name individual concepts quickly. If 10-15 seconds lapse, other S. can the earn points by identifying concepts that were missed for that word.  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AutoNum type="arabicPeriod"/>
            </a:pPr>
            <a:r>
              <a:rPr lang="en-US" sz="2400" dirty="0"/>
              <a:t>When all relevant concepts are identified, repeat steps 3-4 for additional words as time allows.</a:t>
            </a:r>
            <a:endParaRPr lang="en-US" sz="240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Tally points to find a winner.</a:t>
            </a:r>
            <a:endParaRPr lang="en-US" sz="2400" dirty="0">
              <a:ea typeface="Calibri"/>
              <a:cs typeface="Calibri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53542" y="709839"/>
            <a:ext cx="2003612" cy="671893"/>
            <a:chOff x="7812741" y="282849"/>
            <a:chExt cx="2003612" cy="671893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7812741" y="524435"/>
              <a:ext cx="1734671" cy="1344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flipH="1">
              <a:off x="8673350" y="528919"/>
              <a:ext cx="17929" cy="42582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7978584" y="282849"/>
              <a:ext cx="183776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Class           Teacher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28717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-up of a form&#10;&#10;Description automatically generated">
            <a:extLst>
              <a:ext uri="{FF2B5EF4-FFF2-40B4-BE49-F238E27FC236}">
                <a16:creationId xmlns:a16="http://schemas.microsoft.com/office/drawing/2014/main" id="{BB0E3527-F7AD-09E3-0376-13DDA8BEAC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5563" y="184390"/>
            <a:ext cx="6860874" cy="6489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7721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Possible Concepts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Identify Vowels &amp; Consonants </a:t>
            </a:r>
          </a:p>
          <a:p>
            <a:r>
              <a:rPr lang="en-US" dirty="0"/>
              <a:t>Blends: Spelling &amp; Sound </a:t>
            </a:r>
          </a:p>
          <a:p>
            <a:r>
              <a:rPr lang="en-US" dirty="0"/>
              <a:t>Digraphs: Spelling &amp; Sound </a:t>
            </a:r>
          </a:p>
          <a:p>
            <a:r>
              <a:rPr lang="en-US" dirty="0"/>
              <a:t>Where to break</a:t>
            </a:r>
          </a:p>
          <a:p>
            <a:r>
              <a:rPr lang="en-US" dirty="0"/>
              <a:t>Justify syllable types (e.g., closed because…) </a:t>
            </a:r>
          </a:p>
          <a:p>
            <a:r>
              <a:rPr lang="en-US" dirty="0"/>
              <a:t>Vowel sound or schwa </a:t>
            </a:r>
          </a:p>
          <a:p>
            <a:r>
              <a:rPr lang="en-US" dirty="0"/>
              <a:t>Other language concepts (buddy letters, soft sound of c &amp; g) </a:t>
            </a:r>
          </a:p>
          <a:p>
            <a:r>
              <a:rPr lang="en-US" dirty="0"/>
              <a:t>Scoop &amp; read, </a:t>
            </a:r>
          </a:p>
          <a:p>
            <a:r>
              <a:rPr lang="en-US" dirty="0"/>
              <a:t>consolidate </a:t>
            </a:r>
          </a:p>
          <a:p>
            <a:r>
              <a:rPr lang="en-US" dirty="0"/>
              <a:t>Define word </a:t>
            </a:r>
          </a:p>
          <a:p>
            <a:r>
              <a:rPr lang="en-US" dirty="0"/>
              <a:t>Use word in 1 sentence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831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04913"/>
            <a:ext cx="11860306" cy="1329205"/>
          </a:xfrm>
        </p:spPr>
        <p:txBody>
          <a:bodyPr>
            <a:noAutofit/>
          </a:bodyPr>
          <a:lstStyle/>
          <a:p>
            <a:pPr algn="ctr"/>
            <a:r>
              <a:rPr lang="en-US" sz="13800" dirty="0">
                <a:solidFill>
                  <a:srgbClr val="7030A0"/>
                </a:solidFill>
                <a:latin typeface="Century Gothic"/>
              </a:rPr>
              <a:t>charcoal</a:t>
            </a:r>
            <a:br>
              <a:rPr lang="en-US" sz="13800" dirty="0">
                <a:latin typeface="Century Gothic" panose="020B0502020202020204" pitchFamily="34" charset="0"/>
              </a:rPr>
            </a:br>
            <a:br>
              <a:rPr lang="en-US" sz="13800" dirty="0">
                <a:latin typeface="Century Gothic" panose="020B0502020202020204" pitchFamily="34" charset="0"/>
              </a:rPr>
            </a:br>
            <a:r>
              <a:rPr lang="en-US" sz="13800" dirty="0">
                <a:solidFill>
                  <a:srgbClr val="00B050"/>
                </a:solidFill>
                <a:latin typeface="Century Gothic"/>
              </a:rPr>
              <a:t>coastline</a:t>
            </a:r>
            <a:endParaRPr lang="en-US" sz="23900" dirty="0">
              <a:solidFill>
                <a:srgbClr val="7030A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206309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solidFill>
                  <a:srgbClr val="7030A0"/>
                </a:solidFill>
                <a:latin typeface="Century Gothic"/>
              </a:rPr>
              <a:t>pursue</a:t>
            </a:r>
            <a:br>
              <a:rPr lang="en-US" sz="19900" dirty="0"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00B050"/>
                </a:solidFill>
                <a:latin typeface="Century Gothic"/>
              </a:rPr>
              <a:t>awful</a:t>
            </a:r>
            <a:endParaRPr lang="en-US" sz="28700" dirty="0">
              <a:solidFill>
                <a:srgbClr val="00B05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7642570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solidFill>
                  <a:srgbClr val="7030A0"/>
                </a:solidFill>
                <a:latin typeface="Century Gothic"/>
              </a:rPr>
              <a:t>seesaw</a:t>
            </a:r>
            <a:br>
              <a:rPr lang="en-US" sz="19900" dirty="0"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00B050"/>
                </a:solidFill>
                <a:latin typeface="Century Gothic"/>
              </a:rPr>
              <a:t>auditory</a:t>
            </a:r>
            <a:endParaRPr lang="en-US" sz="28700" dirty="0">
              <a:solidFill>
                <a:srgbClr val="00B05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109692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>
                <a:solidFill>
                  <a:srgbClr val="7030A0"/>
                </a:solidFill>
                <a:latin typeface="Century Gothic"/>
              </a:rPr>
              <a:t>rescue</a:t>
            </a:r>
            <a:br>
              <a:rPr lang="en-US" sz="19900" dirty="0">
                <a:latin typeface="Century Gothic" panose="020B0502020202020204" pitchFamily="34" charset="0"/>
              </a:rPr>
            </a:br>
            <a:r>
              <a:rPr lang="en-US" sz="19900" dirty="0">
                <a:solidFill>
                  <a:srgbClr val="00B050"/>
                </a:solidFill>
                <a:latin typeface="Century Gothic"/>
              </a:rPr>
              <a:t>neutron</a:t>
            </a:r>
            <a:endParaRPr lang="en-US" sz="28700" dirty="0">
              <a:solidFill>
                <a:srgbClr val="00B05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38271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9224" y="2704913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9900" dirty="0" err="1">
                <a:solidFill>
                  <a:srgbClr val="7030A0"/>
                </a:solidFill>
                <a:latin typeface="Century Gothic"/>
              </a:rPr>
              <a:t>laundry</a:t>
            </a:r>
            <a:r>
              <a:rPr lang="en-US" sz="19900" dirty="0" err="1">
                <a:solidFill>
                  <a:srgbClr val="00B050"/>
                </a:solidFill>
                <a:latin typeface="Century Gothic"/>
              </a:rPr>
              <a:t>mildew</a:t>
            </a:r>
            <a:endParaRPr lang="en-US" sz="28700" dirty="0" err="1">
              <a:solidFill>
                <a:srgbClr val="00B050"/>
              </a:solidFill>
              <a:latin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94410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d2faa762-d892-445e-8c60-a3d15e085043" xsi:nil="true"/>
    <lcf76f155ced4ddcb4097134ff3c332f xmlns="d2faa762-d892-445e-8c60-a3d15e085043">
      <Terms xmlns="http://schemas.microsoft.com/office/infopath/2007/PartnerControls"/>
    </lcf76f155ced4ddcb4097134ff3c332f>
    <TaxCatchAll xmlns="78b32b9a-ede6-4127-96eb-e984326492a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DF7AE6638D2743B6C3566D625B8387" ma:contentTypeVersion="19" ma:contentTypeDescription="Create a new document." ma:contentTypeScope="" ma:versionID="d357ec50bd8a91f4a7018487b449c2e9">
  <xsd:schema xmlns:xsd="http://www.w3.org/2001/XMLSchema" xmlns:xs="http://www.w3.org/2001/XMLSchema" xmlns:p="http://schemas.microsoft.com/office/2006/metadata/properties" xmlns:ns2="d2faa762-d892-445e-8c60-a3d15e085043" xmlns:ns3="78b32b9a-ede6-4127-96eb-e984326492a6" targetNamespace="http://schemas.microsoft.com/office/2006/metadata/properties" ma:root="true" ma:fieldsID="f7238e7a4eddcf2830059ca23ea00b38" ns2:_="" ns3:_="">
    <xsd:import namespace="d2faa762-d892-445e-8c60-a3d15e085043"/>
    <xsd:import namespace="78b32b9a-ede6-4127-96eb-e984326492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Statu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faa762-d892-445e-8c60-a3d15e0850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Status" ma:index="20" nillable="true" ma:displayName="Status" ma:internalName="Status">
      <xsd:simpleType>
        <xsd:restriction base="dms:Text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573f668-f3c2-41a3-9de5-80cf810034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b32b9a-ede6-4127-96eb-e984326492a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90e15c83-951b-489c-915f-f72e9dac962b}" ma:internalName="TaxCatchAll" ma:showField="CatchAllData" ma:web="78b32b9a-ede6-4127-96eb-e984326492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654E956-FAF1-496B-9185-798FC0B54222}">
  <ds:schemaRefs>
    <ds:schemaRef ds:uri="http://schemas.microsoft.com/office/2006/metadata/properties"/>
    <ds:schemaRef ds:uri="http://schemas.microsoft.com/office/infopath/2007/PartnerControls"/>
    <ds:schemaRef ds:uri="d2faa762-d892-445e-8c60-a3d15e085043"/>
    <ds:schemaRef ds:uri="78b32b9a-ede6-4127-96eb-e984326492a6"/>
  </ds:schemaRefs>
</ds:datastoreItem>
</file>

<file path=customXml/itemProps2.xml><?xml version="1.0" encoding="utf-8"?>
<ds:datastoreItem xmlns:ds="http://schemas.openxmlformats.org/officeDocument/2006/customXml" ds:itemID="{7B2984A0-F38F-4566-A736-9C434E3C969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E86595F-0F68-48D9-8D5B-21CA3362A7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faa762-d892-445e-8c60-a3d15e085043"/>
    <ds:schemaRef ds:uri="78b32b9a-ede6-4127-96eb-e984326492a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157</Words>
  <Application>Microsoft Office PowerPoint</Application>
  <PresentationFormat>Widescreen</PresentationFormat>
  <Paragraphs>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10.5</vt:lpstr>
      <vt:lpstr>Concept Points</vt:lpstr>
      <vt:lpstr>PowerPoint Presentation</vt:lpstr>
      <vt:lpstr>Possible Concepts</vt:lpstr>
      <vt:lpstr>charcoal  coastline</vt:lpstr>
      <vt:lpstr>pursue awful</vt:lpstr>
      <vt:lpstr>seesaw auditory</vt:lpstr>
      <vt:lpstr>rescue neutron</vt:lpstr>
      <vt:lpstr>laundrymildew</vt:lpstr>
      <vt:lpstr>authentic  maneuver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1.2</dc:title>
  <dc:creator>Kelly Robbins</dc:creator>
  <cp:lastModifiedBy>UURC Kelly</cp:lastModifiedBy>
  <cp:revision>89</cp:revision>
  <dcterms:created xsi:type="dcterms:W3CDTF">2017-08-10T22:22:47Z</dcterms:created>
  <dcterms:modified xsi:type="dcterms:W3CDTF">2024-08-27T19:17:57Z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0x010100F6DF7AE6638D2743B6C3566D625B8387</vt:lpwstr>
  </property>
  <property fmtid="{D5CDD505-2E9C-101B-9397-08002B2CF9AE}" pid="3" name="MediaServiceImageTags">
    <vt:lpwstr/>
  </property>
</Properties>
</file>