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4D676-7104-6A4B-FF22-DCCA4A391E01}" v="28" dt="2024-08-21T21:43:07.3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8A763089-B062-B1AB-E10C-F18B938E4D5D}"/>
    <pc:docChg chg="addSld delSld modSld">
      <pc:chgData name="WENDALEE MARTIN WITTWER" userId="S::u0594444@umail.utah.edu::9fb0da18-f57d-4bac-a28f-413510cf2b5e" providerId="AD" clId="Web-{8A763089-B062-B1AB-E10C-F18B938E4D5D}" dt="2024-04-11T18:46:40.009" v="9"/>
      <pc:docMkLst>
        <pc:docMk/>
      </pc:docMkLst>
      <pc:sldChg chg="add del">
        <pc:chgData name="WENDALEE MARTIN WITTWER" userId="S::u0594444@umail.utah.edu::9fb0da18-f57d-4bac-a28f-413510cf2b5e" providerId="AD" clId="Web-{8A763089-B062-B1AB-E10C-F18B938E4D5D}" dt="2024-04-11T18:46:40.009" v="9"/>
        <pc:sldMkLst>
          <pc:docMk/>
          <pc:sldMk cId="3466542511" sldId="259"/>
        </pc:sldMkLst>
      </pc:sldChg>
      <pc:sldChg chg="modSp add">
        <pc:chgData name="WENDALEE MARTIN WITTWER" userId="S::u0594444@umail.utah.edu::9fb0da18-f57d-4bac-a28f-413510cf2b5e" providerId="AD" clId="Web-{8A763089-B062-B1AB-E10C-F18B938E4D5D}" dt="2024-04-11T18:46:30.993" v="8" actId="20577"/>
        <pc:sldMkLst>
          <pc:docMk/>
          <pc:sldMk cId="2692289421" sldId="260"/>
        </pc:sldMkLst>
        <pc:spChg chg="mod">
          <ac:chgData name="WENDALEE MARTIN WITTWER" userId="S::u0594444@umail.utah.edu::9fb0da18-f57d-4bac-a28f-413510cf2b5e" providerId="AD" clId="Web-{8A763089-B062-B1AB-E10C-F18B938E4D5D}" dt="2024-04-11T18:46:30.993" v="8" actId="20577"/>
          <ac:spMkLst>
            <pc:docMk/>
            <pc:sldMk cId="2692289421" sldId="260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4E94D676-7104-6A4B-FF22-DCCA4A391E01}"/>
    <pc:docChg chg="addSld delSld modSld">
      <pc:chgData name="WENDALEE MARTIN WITTWER" userId="S::u0594444@umail.utah.edu::9fb0da18-f57d-4bac-a28f-413510cf2b5e" providerId="AD" clId="Web-{4E94D676-7104-6A4B-FF22-DCCA4A391E01}" dt="2024-08-21T21:43:07.356" v="25" actId="20577"/>
      <pc:docMkLst>
        <pc:docMk/>
      </pc:docMkLst>
      <pc:sldChg chg="modSp">
        <pc:chgData name="WENDALEE MARTIN WITTWER" userId="S::u0594444@umail.utah.edu::9fb0da18-f57d-4bac-a28f-413510cf2b5e" providerId="AD" clId="Web-{4E94D676-7104-6A4B-FF22-DCCA4A391E01}" dt="2024-08-21T21:42:37.746" v="15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4E94D676-7104-6A4B-FF22-DCCA4A391E01}" dt="2024-08-21T21:42:34.606" v="14" actId="1076"/>
          <ac:spMkLst>
            <pc:docMk/>
            <pc:sldMk cId="1971910699" sldId="257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E94D676-7104-6A4B-FF22-DCCA4A391E01}" dt="2024-08-21T21:42:37.746" v="15" actId="1076"/>
          <ac:spMkLst>
            <pc:docMk/>
            <pc:sldMk cId="1971910699" sldId="257"/>
            <ac:spMk id="16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4E94D676-7104-6A4B-FF22-DCCA4A391E01}" dt="2024-08-21T21:43:07.356" v="25" actId="20577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4E94D676-7104-6A4B-FF22-DCCA4A391E01}" dt="2024-08-21T21:43:07.356" v="25" actId="20577"/>
          <ac:spMkLst>
            <pc:docMk/>
            <pc:sldMk cId="3466542511" sldId="259"/>
            <ac:spMk id="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E94D676-7104-6A4B-FF22-DCCA4A391E01}" dt="2024-08-21T21:41:54.308" v="12" actId="1076"/>
          <ac:spMkLst>
            <pc:docMk/>
            <pc:sldMk cId="3466542511" sldId="259"/>
            <ac:spMk id="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E94D676-7104-6A4B-FF22-DCCA4A391E01}" dt="2024-08-21T21:41:44.683" v="10" actId="14100"/>
          <ac:spMkLst>
            <pc:docMk/>
            <pc:sldMk cId="3466542511" sldId="259"/>
            <ac:spMk id="5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4E94D676-7104-6A4B-FF22-DCCA4A391E01}" dt="2024-08-21T21:41:20.386" v="9"/>
        <pc:sldMkLst>
          <pc:docMk/>
          <pc:sldMk cId="2692289421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Memory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</a:t>
            </a: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**Keep in “Normal” mode (not Slideshow)**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7915"/>
            <a:ext cx="10515600" cy="50202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Words from: au, aw, </a:t>
            </a:r>
            <a:r>
              <a:rPr lang="en-US" dirty="0" err="1"/>
              <a:t>oa</a:t>
            </a:r>
            <a:r>
              <a:rPr lang="en-US" dirty="0"/>
              <a:t>, </a:t>
            </a:r>
            <a:r>
              <a:rPr lang="en-US" dirty="0" err="1"/>
              <a:t>oe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Words hidden beneath            in 4x4 matrix.</a:t>
            </a:r>
            <a:endParaRPr lang="en-US" dirty="0">
              <a:ea typeface="Calibri" panose="020F0502020204030204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S. at a time chooses two cards (e.g., C-3 and B-4); T. slides each           to reveal the words hidden beneath, points to each word and prompts:  </a:t>
            </a:r>
            <a:r>
              <a:rPr lang="en-US" b="1" i="1" dirty="0"/>
              <a:t>Everyone, what word?</a:t>
            </a:r>
            <a:r>
              <a:rPr lang="en-US" dirty="0"/>
              <a:t> S. chorally read the words. </a:t>
            </a:r>
          </a:p>
          <a:p>
            <a:pPr marL="514350" indent="-514350">
              <a:buAutoNum type="arabicPeriod"/>
            </a:pPr>
            <a:r>
              <a:rPr lang="en-US" dirty="0"/>
              <a:t>Prompt:  </a:t>
            </a:r>
            <a:r>
              <a:rPr lang="en-US" b="1" i="1" dirty="0"/>
              <a:t>Is this a match</a:t>
            </a:r>
            <a:r>
              <a:rPr lang="en-US" i="1" dirty="0"/>
              <a:t>?</a:t>
            </a:r>
            <a:endParaRPr lang="en-US" i="1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S. </a:t>
            </a:r>
            <a:r>
              <a:rPr lang="en-US" u="sng" dirty="0"/>
              <a:t>makes a match</a:t>
            </a:r>
            <a:r>
              <a:rPr lang="en-US" dirty="0"/>
              <a:t>, prompt:  </a:t>
            </a:r>
            <a:r>
              <a:rPr lang="en-US" b="1" i="1" dirty="0"/>
              <a:t>Justify that match, please!</a:t>
            </a:r>
            <a:r>
              <a:rPr lang="en-US" b="1" dirty="0"/>
              <a:t> </a:t>
            </a:r>
            <a:r>
              <a:rPr lang="en-US" dirty="0"/>
              <a:t> (e.g., </a:t>
            </a:r>
            <a:r>
              <a:rPr lang="en-US" i="1" dirty="0"/>
              <a:t>haunt &amp; laundry </a:t>
            </a:r>
            <a:r>
              <a:rPr lang="en-US" i="1"/>
              <a:t>are 'au' vowel teams &amp; they say the short 'o' sound</a:t>
            </a:r>
            <a:r>
              <a:rPr lang="en-US" dirty="0"/>
              <a:t>).  Model justification if necessary.  If S. justifies correctly, S. keeps the match.</a:t>
            </a:r>
            <a:endParaRPr lang="en-US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a match is </a:t>
            </a:r>
            <a:r>
              <a:rPr lang="en-US" u="sng" dirty="0"/>
              <a:t>not made</a:t>
            </a:r>
            <a:r>
              <a:rPr lang="en-US" dirty="0"/>
              <a:t>, words are covered again. </a:t>
            </a:r>
            <a:endParaRPr lang="en-US" dirty="0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alternating turns between all S. until all matches are made or as time allows.</a:t>
            </a:r>
            <a:endParaRPr lang="en-US" dirty="0"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58345" y="2198489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8869" y="2977187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4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73594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boat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foe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</a:rPr>
                        <a:t>applaud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toenail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lawn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haunt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coast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vault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solidFill>
                            <a:schemeClr val="tx1"/>
                          </a:solidFill>
                        </a:rPr>
                        <a:t>cardboard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jaw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laundry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cocoa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woe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tiptoe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fawn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straw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9178251" y="253474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88674" y="3786301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25941" y="1264805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21992" y="3789418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55129" y="2514471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38679" y="1292382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4748" y="1269661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80597" y="2537454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4275" y="3736510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92540" y="2543323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41175" y="5047697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5908" y="503917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21059" y="5019582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19371" y="3789445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84827" y="5005118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74159" y="1231992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FD5F07-A1E7-47FA-9CA2-83C190B75C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E80DAD-741B-4434-8FB8-E479C86620D3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F15E85D7-757A-43FB-97AC-AE84A60DDE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159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10.2</vt:lpstr>
      <vt:lpstr>Memory **Keep in “Normal” mode (not Slideshow)**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UURC Kelly</cp:lastModifiedBy>
  <cp:revision>55</cp:revision>
  <dcterms:created xsi:type="dcterms:W3CDTF">2017-08-10T22:17:28Z</dcterms:created>
  <dcterms:modified xsi:type="dcterms:W3CDTF">2024-08-21T21:43:12Z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