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6575" autoAdjust="0"/>
  </p:normalViewPr>
  <p:slideViewPr>
    <p:cSldViewPr snapToObjects="1">
      <p:cViewPr varScale="1">
        <p:scale>
          <a:sx n="100" d="100"/>
          <a:sy n="100" d="100"/>
        </p:scale>
        <p:origin x="-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CDBA-2BEA-884F-8B67-4B609256311A}" type="datetimeFigureOut">
              <a:rPr lang="en-US" smtClean="0"/>
              <a:pPr/>
              <a:t>4/13/18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C52A-63D9-A544-B880-E452C02CC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a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96" y="4572000"/>
            <a:ext cx="1744604" cy="18486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810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>
                <a:latin typeface="Cooper Black"/>
                <a:cs typeface="Cooper Black"/>
              </a:rPr>
              <a:t>o</a:t>
            </a:r>
            <a:r>
              <a:rPr lang="en-US" sz="30000" dirty="0" smtClean="0">
                <a:latin typeface="Cooper Black"/>
                <a:cs typeface="Cooper Black"/>
              </a:rPr>
              <a:t>ld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3979863"/>
            <a:ext cx="32893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00563"/>
            <a:ext cx="2052637" cy="205263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762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38160"/>
            <a:ext cx="2215040" cy="22150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e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40104"/>
            <a:ext cx="1447800" cy="24844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00">
            <a:alpha val="3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3048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>
                <a:latin typeface="Cooper Black"/>
                <a:cs typeface="Cooper Black"/>
              </a:rPr>
              <a:t>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59" y="4019288"/>
            <a:ext cx="1910359" cy="253734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1524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ild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4191000"/>
            <a:ext cx="2406032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ind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199" y="4191000"/>
            <a:ext cx="2337487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2237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ost</a:t>
            </a:r>
            <a:endParaRPr lang="en-US" sz="30000" dirty="0">
              <a:latin typeface="Cooper Black"/>
              <a:cs typeface="Cooper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609600"/>
            <a:ext cx="8229600" cy="5592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0" dirty="0" smtClean="0">
                <a:latin typeface="Cooper Black"/>
                <a:cs typeface="Cooper Black"/>
              </a:rPr>
              <a:t>-</a:t>
            </a:r>
            <a:r>
              <a:rPr lang="en-US" sz="30000" dirty="0" err="1" smtClean="0">
                <a:latin typeface="Cooper Black"/>
                <a:cs typeface="Cooper Black"/>
              </a:rPr>
              <a:t>olt</a:t>
            </a:r>
            <a:endParaRPr lang="en-US" sz="30000" dirty="0">
              <a:latin typeface="Cooper Black"/>
              <a:cs typeface="Cooper Black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722330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15</Words>
  <Application>Microsoft Macintosh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 Petersen</dc:creator>
  <cp:lastModifiedBy>Megan Petersen</cp:lastModifiedBy>
  <cp:revision>27</cp:revision>
  <dcterms:created xsi:type="dcterms:W3CDTF">2018-04-13T16:39:29Z</dcterms:created>
  <dcterms:modified xsi:type="dcterms:W3CDTF">2018-04-13T16:43:13Z</dcterms:modified>
</cp:coreProperties>
</file>