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23728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8301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57600"/>
            <a:ext cx="376404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05213"/>
            <a:ext cx="38608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>
                <a:latin typeface="Cooper Black"/>
                <a:cs typeface="Cooper Black"/>
              </a:rPr>
              <a:t>u</a:t>
            </a:r>
            <a:r>
              <a:rPr lang="en-US" sz="30000" dirty="0" err="1" smtClean="0">
                <a:latin typeface="Cooper Black"/>
                <a:cs typeface="Cooper Black"/>
              </a:rPr>
              <a:t>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30600"/>
            <a:ext cx="26162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42" y="4038600"/>
            <a:ext cx="34671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32</Words>
  <Application>Microsoft Macintosh PowerPoint</Application>
  <PresentationFormat>On-screen Show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19</cp:revision>
  <dcterms:created xsi:type="dcterms:W3CDTF">2018-04-13T16:33:29Z</dcterms:created>
  <dcterms:modified xsi:type="dcterms:W3CDTF">2018-04-13T16:38:59Z</dcterms:modified>
</cp:coreProperties>
</file>