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8"/>
    <p:restoredTop sz="95329" autoAdjust="0"/>
  </p:normalViewPr>
  <p:slideViewPr>
    <p:cSldViewPr snapToObjects="1">
      <p:cViewPr varScale="1">
        <p:scale>
          <a:sx n="94" d="100"/>
          <a:sy n="94" d="100"/>
        </p:scale>
        <p:origin x="1624" y="20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FCDBA-2BEA-884F-8B67-4B609256311A}" type="datetimeFigureOut">
              <a:rPr lang="en-US" smtClean="0"/>
              <a:pPr/>
              <a:t>6/4/18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AC52A-63D9-A544-B880-E452C02CCE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FCDBA-2BEA-884F-8B67-4B609256311A}" type="datetimeFigureOut">
              <a:rPr lang="en-US" smtClean="0"/>
              <a:pPr/>
              <a:t>6/4/18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AC52A-63D9-A544-B880-E452C02CCE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FCDBA-2BEA-884F-8B67-4B609256311A}" type="datetimeFigureOut">
              <a:rPr lang="en-US" smtClean="0"/>
              <a:pPr/>
              <a:t>6/4/18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AC52A-63D9-A544-B880-E452C02CCE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FCDBA-2BEA-884F-8B67-4B609256311A}" type="datetimeFigureOut">
              <a:rPr lang="en-US" smtClean="0"/>
              <a:pPr/>
              <a:t>6/4/18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AC52A-63D9-A544-B880-E452C02CCE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FCDBA-2BEA-884F-8B67-4B609256311A}" type="datetimeFigureOut">
              <a:rPr lang="en-US" smtClean="0"/>
              <a:pPr/>
              <a:t>6/4/18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AC52A-63D9-A544-B880-E452C02CCE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FCDBA-2BEA-884F-8B67-4B609256311A}" type="datetimeFigureOut">
              <a:rPr lang="en-US" smtClean="0"/>
              <a:pPr/>
              <a:t>6/4/18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AC52A-63D9-A544-B880-E452C02CCE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FCDBA-2BEA-884F-8B67-4B609256311A}" type="datetimeFigureOut">
              <a:rPr lang="en-US" smtClean="0"/>
              <a:pPr/>
              <a:t>6/4/18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AC52A-63D9-A544-B880-E452C02CCE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FCDBA-2BEA-884F-8B67-4B609256311A}" type="datetimeFigureOut">
              <a:rPr lang="en-US" smtClean="0"/>
              <a:pPr/>
              <a:t>6/4/18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AC52A-63D9-A544-B880-E452C02CCE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FCDBA-2BEA-884F-8B67-4B609256311A}" type="datetimeFigureOut">
              <a:rPr lang="en-US" smtClean="0"/>
              <a:pPr/>
              <a:t>6/4/18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AC52A-63D9-A544-B880-E452C02CCE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FCDBA-2BEA-884F-8B67-4B609256311A}" type="datetimeFigureOut">
              <a:rPr lang="en-US" smtClean="0"/>
              <a:pPr/>
              <a:t>6/4/18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AC52A-63D9-A544-B880-E452C02CCE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FCDBA-2BEA-884F-8B67-4B609256311A}" type="datetimeFigureOut">
              <a:rPr lang="en-US" smtClean="0"/>
              <a:pPr/>
              <a:t>6/4/18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AC52A-63D9-A544-B880-E452C02CCE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3FCDBA-2BEA-884F-8B67-4B609256311A}" type="datetimeFigureOut">
              <a:rPr lang="en-US" smtClean="0"/>
              <a:pPr/>
              <a:t>6/4/18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0AC52A-63D9-A544-B880-E452C02CCE3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>
            <a:alpha val="38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2237"/>
            <a:ext cx="8229600" cy="559276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30000" dirty="0">
                <a:latin typeface="Cooper Black"/>
                <a:cs typeface="Cooper Black"/>
              </a:rPr>
              <a:t>a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6196" y="4572000"/>
            <a:ext cx="1744604" cy="184864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>
            <a:alpha val="38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30000" dirty="0">
                <a:latin typeface="Cooper Black"/>
                <a:cs typeface="Cooper Black"/>
              </a:rPr>
              <a:t>i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4500563"/>
            <a:ext cx="2052637" cy="2052637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>
            <a:alpha val="38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-76200"/>
            <a:ext cx="8229600" cy="559276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30000" dirty="0">
                <a:latin typeface="Cooper Black"/>
                <a:cs typeface="Cooper Black"/>
              </a:rPr>
              <a:t>o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000" y="4338160"/>
            <a:ext cx="2215040" cy="221504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>
            <a:alpha val="38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6037"/>
            <a:ext cx="8229600" cy="559276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30000" dirty="0">
                <a:latin typeface="Cooper Black"/>
                <a:cs typeface="Cooper Black"/>
              </a:rPr>
              <a:t>e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3840104"/>
            <a:ext cx="1447800" cy="2484496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>
            <a:alpha val="38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-304800"/>
            <a:ext cx="8229600" cy="559276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30000" dirty="0">
                <a:latin typeface="Cooper Black"/>
                <a:cs typeface="Cooper Black"/>
              </a:rPr>
              <a:t>u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4759" y="4019288"/>
            <a:ext cx="1910359" cy="2537349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245</TotalTime>
  <Words>5</Words>
  <Application>Microsoft Macintosh PowerPoint</Application>
  <PresentationFormat>On-screen Show (4:3)</PresentationFormat>
  <Paragraphs>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Cooper Black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16.0013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Megan Petersen</dc:creator>
  <cp:lastModifiedBy>Megan Petersen</cp:lastModifiedBy>
  <cp:revision>30</cp:revision>
  <dcterms:created xsi:type="dcterms:W3CDTF">2018-04-13T17:09:41Z</dcterms:created>
  <dcterms:modified xsi:type="dcterms:W3CDTF">2018-06-04T21:30:59Z</dcterms:modified>
</cp:coreProperties>
</file>