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7" r:id="rId6"/>
    <p:sldId id="258" r:id="rId7"/>
    <p:sldId id="269" r:id="rId8"/>
    <p:sldId id="259" r:id="rId9"/>
    <p:sldId id="278" r:id="rId10"/>
    <p:sldId id="260" r:id="rId11"/>
    <p:sldId id="261" r:id="rId12"/>
    <p:sldId id="262" r:id="rId13"/>
    <p:sldId id="286" r:id="rId14"/>
    <p:sldId id="263" r:id="rId15"/>
    <p:sldId id="265" r:id="rId16"/>
    <p:sldId id="264" r:id="rId17"/>
    <p:sldId id="293" r:id="rId18"/>
    <p:sldId id="283" r:id="rId19"/>
    <p:sldId id="268" r:id="rId20"/>
    <p:sldId id="275" r:id="rId21"/>
    <p:sldId id="279" r:id="rId22"/>
    <p:sldId id="266" r:id="rId23"/>
    <p:sldId id="299" r:id="rId24"/>
    <p:sldId id="270" r:id="rId25"/>
    <p:sldId id="281" r:id="rId26"/>
    <p:sldId id="290" r:id="rId27"/>
    <p:sldId id="267" r:id="rId28"/>
    <p:sldId id="271" r:id="rId29"/>
    <p:sldId id="272" r:id="rId30"/>
    <p:sldId id="273" r:id="rId31"/>
    <p:sldId id="274" r:id="rId32"/>
    <p:sldId id="276" r:id="rId33"/>
    <p:sldId id="280" r:id="rId34"/>
    <p:sldId id="282" r:id="rId35"/>
    <p:sldId id="284" r:id="rId36"/>
    <p:sldId id="285" r:id="rId37"/>
    <p:sldId id="297" r:id="rId38"/>
    <p:sldId id="287" r:id="rId39"/>
    <p:sldId id="288" r:id="rId40"/>
    <p:sldId id="289" r:id="rId41"/>
    <p:sldId id="298" r:id="rId42"/>
    <p:sldId id="291" r:id="rId43"/>
    <p:sldId id="292" r:id="rId44"/>
    <p:sldId id="294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FABFC7-635F-F095-946F-0D3FE157E9E4}" v="2" dt="2024-04-11T18:34:37.7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microsoft.com/office/2015/10/relationships/revisionInfo" Target="revisionInfo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63FABFC7-635F-F095-946F-0D3FE157E9E4}"/>
    <pc:docChg chg="addSld delSld">
      <pc:chgData name="WENDALEE MARTIN WITTWER" userId="S::u0594444@umail.utah.edu::9fb0da18-f57d-4bac-a28f-413510cf2b5e" providerId="AD" clId="Web-{63FABFC7-635F-F095-946F-0D3FE157E9E4}" dt="2024-04-11T18:34:37.762" v="1"/>
      <pc:docMkLst>
        <pc:docMk/>
      </pc:docMkLst>
      <pc:sldChg chg="add">
        <pc:chgData name="WENDALEE MARTIN WITTWER" userId="S::u0594444@umail.utah.edu::9fb0da18-f57d-4bac-a28f-413510cf2b5e" providerId="AD" clId="Web-{63FABFC7-635F-F095-946F-0D3FE157E9E4}" dt="2024-04-11T18:34:34.309" v="0"/>
        <pc:sldMkLst>
          <pc:docMk/>
          <pc:sldMk cId="2055808520" sldId="277"/>
        </pc:sldMkLst>
      </pc:sldChg>
      <pc:sldChg chg="del">
        <pc:chgData name="WENDALEE MARTIN WITTWER" userId="S::u0594444@umail.utah.edu::9fb0da18-f57d-4bac-a28f-413510cf2b5e" providerId="AD" clId="Web-{63FABFC7-635F-F095-946F-0D3FE157E9E4}" dt="2024-04-11T18:34:37.762" v="1"/>
        <pc:sldMkLst>
          <pc:docMk/>
          <pc:sldMk cId="2022261193" sldId="30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9.5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Fluency Activity: Poison Star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spoil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934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clay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87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essay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549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paint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4777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yesterday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408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seek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563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point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66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esteem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945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  <a:cs typeface="Arial" panose="020B0604020202020204" pitchFamily="34" charset="0"/>
              </a:rPr>
              <a:t>may</a:t>
            </a:r>
          </a:p>
        </p:txBody>
      </p:sp>
    </p:spTree>
    <p:extLst>
      <p:ext uri="{BB962C8B-B14F-4D97-AF65-F5344CB8AC3E}">
        <p14:creationId xmlns:p14="http://schemas.microsoft.com/office/powerpoint/2010/main" val="2351172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85"/>
            <a:ext cx="10515600" cy="1325563"/>
          </a:xfrm>
        </p:spPr>
        <p:txBody>
          <a:bodyPr/>
          <a:lstStyle/>
          <a:p>
            <a:r>
              <a:rPr lang="en-US" dirty="0"/>
              <a:t>Poison Star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3561"/>
            <a:ext cx="10515600" cy="546310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Set timer for 1:00.</a:t>
            </a:r>
          </a:p>
          <a:p>
            <a:pPr marL="514350" indent="-514350">
              <a:buAutoNum type="arabicPeriod"/>
            </a:pPr>
            <a:r>
              <a:rPr lang="en-US" dirty="0"/>
              <a:t>Teacher displays word, students read chorally.</a:t>
            </a:r>
          </a:p>
          <a:p>
            <a:pPr marL="514350" indent="-514350">
              <a:buAutoNum type="arabicPeriod"/>
            </a:pPr>
            <a:r>
              <a:rPr lang="en-US" dirty="0"/>
              <a:t>If POISON STAR turns up, whole class groans.    </a:t>
            </a:r>
          </a:p>
          <a:p>
            <a:pPr marL="514350" indent="-514350">
              <a:buAutoNum type="arabicPeriod"/>
            </a:pPr>
            <a:r>
              <a:rPr lang="en-US" dirty="0"/>
              <a:t>Play until time runs out or all words are read. </a:t>
            </a:r>
          </a:p>
          <a:p>
            <a:pPr marL="514350" indent="-514350">
              <a:buAutoNum type="arabicPeriod"/>
            </a:pPr>
            <a:r>
              <a:rPr lang="en-US" dirty="0"/>
              <a:t>Repeat game as time allows, changing the location of the POISON STAR slides</a:t>
            </a: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Optional: </a:t>
            </a:r>
          </a:p>
          <a:p>
            <a:pPr lvl="1"/>
            <a:r>
              <a:rPr lang="en-US" dirty="0"/>
              <a:t>Select 1 student to tally points on board. 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dirty="0"/>
              <a:t>Split class into 2 teams.  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lvl="1"/>
            <a:r>
              <a:rPr lang="en-US" dirty="0"/>
              <a:t>Set time for 1:00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dirty="0"/>
              <a:t>Teams take turns reading words, with the whole team reading chorally.     </a:t>
            </a:r>
            <a:endParaRPr lang="en-US"/>
          </a:p>
          <a:p>
            <a:pPr lvl="1"/>
            <a:r>
              <a:rPr lang="en-US" dirty="0"/>
              <a:t>1 point is earned for each word.             </a:t>
            </a:r>
          </a:p>
          <a:p>
            <a:pPr lvl="1"/>
            <a:r>
              <a:rPr lang="en-US" dirty="0"/>
              <a:t>If POISON STAR turns up, team loses all points.</a:t>
            </a:r>
          </a:p>
          <a:p>
            <a:pPr lvl="1"/>
            <a:r>
              <a:rPr lang="en-US" dirty="0">
                <a:ea typeface="Calibri" panose="020F0502020204030204"/>
                <a:cs typeface="Calibri" panose="020F0502020204030204"/>
              </a:rPr>
              <a:t>Play until time runs out or all words are read.</a:t>
            </a:r>
          </a:p>
          <a:p>
            <a:pPr lvl="1"/>
            <a:r>
              <a:rPr lang="en-US" dirty="0">
                <a:ea typeface="Calibri" panose="020F0502020204030204"/>
                <a:cs typeface="Calibri" panose="020F0502020204030204"/>
              </a:rPr>
              <a:t>Repeat game as time allows, changing the location of the POISON STAR slides</a:t>
            </a:r>
          </a:p>
          <a:p>
            <a:pPr marL="0" indent="0">
              <a:buNone/>
            </a:pPr>
            <a:endParaRPr lang="en-US" dirty="0">
              <a:ea typeface="Calibri" panose="020F0502020204030204"/>
              <a:cs typeface="Calibri" panose="020F0502020204030204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965577" y="3892830"/>
            <a:ext cx="3103873" cy="671893"/>
            <a:chOff x="7812741" y="282849"/>
            <a:chExt cx="1876977" cy="671893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7812741" y="524435"/>
              <a:ext cx="1734671" cy="134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8673350" y="528919"/>
              <a:ext cx="17929" cy="4258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851949" y="282849"/>
              <a:ext cx="18377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Team Fabulous      Team Awesome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5808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103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greet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4988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exceed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8693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detail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5416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fray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1486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hockey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7727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2717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avoid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85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joint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8111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078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mail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ointment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4321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tomboy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4339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5361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destroy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479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0245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turmoil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492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join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8760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choice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8495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8599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claim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281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free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2818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chair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2206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deep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81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jail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rejoice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858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pair</a:t>
            </a: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domain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10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B0B12E-572D-41CB-B98C-1878D4D539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6241B22-1356-4603-9F36-852273CAEDF6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3.xml><?xml version="1.0" encoding="utf-8"?>
<ds:datastoreItem xmlns:ds="http://schemas.openxmlformats.org/officeDocument/2006/customXml" ds:itemID="{382C4268-D8DA-492A-B6B3-C1AFCA717E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151</Words>
  <Application>Microsoft Office PowerPoint</Application>
  <PresentationFormat>Widescreen</PresentationFormat>
  <Paragraphs>58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9.5</vt:lpstr>
      <vt:lpstr>Poison Star</vt:lpstr>
      <vt:lpstr>mail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UURC Kelly</cp:lastModifiedBy>
  <cp:revision>17</cp:revision>
  <dcterms:created xsi:type="dcterms:W3CDTF">2017-08-10T22:22:47Z</dcterms:created>
  <dcterms:modified xsi:type="dcterms:W3CDTF">2024-04-11T18:34:40Z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