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02" r:id="rId6"/>
    <p:sldId id="258" r:id="rId7"/>
    <p:sldId id="259" r:id="rId8"/>
    <p:sldId id="260" r:id="rId9"/>
    <p:sldId id="261" r:id="rId10"/>
    <p:sldId id="279" r:id="rId11"/>
    <p:sldId id="263" r:id="rId12"/>
    <p:sldId id="264" r:id="rId13"/>
    <p:sldId id="280" r:id="rId14"/>
    <p:sldId id="267" r:id="rId15"/>
    <p:sldId id="290" r:id="rId16"/>
    <p:sldId id="276" r:id="rId17"/>
    <p:sldId id="268" r:id="rId18"/>
    <p:sldId id="269" r:id="rId19"/>
    <p:sldId id="282" r:id="rId20"/>
    <p:sldId id="283" r:id="rId21"/>
    <p:sldId id="271" r:id="rId22"/>
    <p:sldId id="281" r:id="rId23"/>
    <p:sldId id="274" r:id="rId24"/>
    <p:sldId id="286" r:id="rId25"/>
    <p:sldId id="275" r:id="rId26"/>
    <p:sldId id="284" r:id="rId27"/>
    <p:sldId id="285" r:id="rId28"/>
    <p:sldId id="273" r:id="rId29"/>
    <p:sldId id="287" r:id="rId30"/>
    <p:sldId id="288" r:id="rId31"/>
    <p:sldId id="289" r:id="rId32"/>
    <p:sldId id="291" r:id="rId33"/>
    <p:sldId id="292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0D4352-4B5E-7102-88E7-39A88DBC543C}" v="4" dt="2024-04-11T18:33:22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640D4352-4B5E-7102-88E7-39A88DBC543C}"/>
    <pc:docChg chg="addSld delSld">
      <pc:chgData name="WENDALEE MARTIN WITTWER" userId="S::u0594444@umail.utah.edu::9fb0da18-f57d-4bac-a28f-413510cf2b5e" providerId="AD" clId="Web-{640D4352-4B5E-7102-88E7-39A88DBC543C}" dt="2024-04-11T18:33:22.362" v="3"/>
      <pc:docMkLst>
        <pc:docMk/>
      </pc:docMkLst>
      <pc:sldChg chg="del">
        <pc:chgData name="WENDALEE MARTIN WITTWER" userId="S::u0594444@umail.utah.edu::9fb0da18-f57d-4bac-a28f-413510cf2b5e" providerId="AD" clId="Web-{640D4352-4B5E-7102-88E7-39A88DBC543C}" dt="2024-04-11T18:30:44.296" v="1"/>
        <pc:sldMkLst>
          <pc:docMk/>
          <pc:sldMk cId="558981944" sldId="278"/>
        </pc:sldMkLst>
      </pc:sldChg>
      <pc:sldChg chg="add del">
        <pc:chgData name="WENDALEE MARTIN WITTWER" userId="S::u0594444@umail.utah.edu::9fb0da18-f57d-4bac-a28f-413510cf2b5e" providerId="AD" clId="Web-{640D4352-4B5E-7102-88E7-39A88DBC543C}" dt="2024-04-11T18:33:22.362" v="3"/>
        <pc:sldMkLst>
          <pc:docMk/>
          <pc:sldMk cId="607765463" sldId="301"/>
        </pc:sldMkLst>
      </pc:sldChg>
      <pc:sldChg chg="add">
        <pc:chgData name="WENDALEE MARTIN WITTWER" userId="S::u0594444@umail.utah.edu::9fb0da18-f57d-4bac-a28f-413510cf2b5e" providerId="AD" clId="Web-{640D4352-4B5E-7102-88E7-39A88DBC543C}" dt="2024-04-11T18:33:19.221" v="2"/>
        <pc:sldMkLst>
          <pc:docMk/>
          <pc:sldMk cId="195245816" sldId="30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9.4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SHAZAM!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41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chain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moist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92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proceed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retain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choice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92727" y="2704913"/>
            <a:ext cx="107820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complain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16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oil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405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enjoy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03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7748"/>
            <a:ext cx="10515600" cy="1325563"/>
          </a:xfrm>
        </p:spPr>
        <p:txBody>
          <a:bodyPr/>
          <a:lstStyle/>
          <a:p>
            <a:r>
              <a:rPr lang="en-US" dirty="0"/>
              <a:t>Shazam!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363429"/>
            <a:ext cx="10515600" cy="513832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Select 1 student to tally points on board. </a:t>
            </a:r>
          </a:p>
          <a:p>
            <a:pPr marL="514350" indent="-514350">
              <a:buAutoNum type="arabicPeriod"/>
            </a:pPr>
            <a:r>
              <a:rPr lang="en-US" dirty="0"/>
              <a:t>Class will compete against the teacher or create two teams.</a:t>
            </a:r>
          </a:p>
          <a:p>
            <a:pPr marL="514350" indent="-514350">
              <a:buAutoNum type="arabicPeriod"/>
            </a:pPr>
            <a:r>
              <a:rPr lang="en-US" dirty="0"/>
              <a:t>One S. at a time states the # of cards to be read (2-5 words)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Whole class reads words chorally.     </a:t>
            </a:r>
          </a:p>
          <a:p>
            <a:pPr marL="514350" indent="-514350">
              <a:buAutoNum type="arabicPeriod"/>
            </a:pPr>
            <a:r>
              <a:rPr lang="en-US" dirty="0"/>
              <a:t>1 point is earned for each card.             </a:t>
            </a:r>
          </a:p>
          <a:p>
            <a:pPr marL="514350" indent="-514350">
              <a:buAutoNum type="arabicPeriod"/>
            </a:pPr>
            <a:r>
              <a:rPr lang="en-US" dirty="0"/>
              <a:t>If SHAZAM! turns up, team loses all points.</a:t>
            </a:r>
          </a:p>
          <a:p>
            <a:pPr marL="514350" indent="-514350">
              <a:buAutoNum type="arabicPeriod"/>
            </a:pPr>
            <a:r>
              <a:rPr lang="en-US" dirty="0"/>
              <a:t>T. states the # of cards to be read (2-5 words)—teacher can read these or have whole class read words chorally for additional practice.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Play until time runs out or all words are read. </a:t>
            </a:r>
          </a:p>
          <a:p>
            <a:pPr marL="514350" indent="-514350">
              <a:buAutoNum type="arabicPeriod"/>
            </a:pPr>
            <a:r>
              <a:rPr lang="en-US" dirty="0"/>
              <a:t>Team with most points wins. 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allows, changing the location of the SHAZAM slides.</a:t>
            </a:r>
            <a:endParaRPr lang="en-US" sz="2600" dirty="0">
              <a:ea typeface="Calibri"/>
              <a:cs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098950" y="1017462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2458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feed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exclaim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569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beehive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key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52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maintain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757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toy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sway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550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steep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0809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avoid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676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tomboy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20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destroy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royal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99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enjoy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dirty="0">
                <a:latin typeface="Century Gothic" panose="020B0502020202020204" pitchFamily="34" charset="0"/>
              </a:rPr>
              <a:t>appointment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coil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02" y="1315473"/>
            <a:ext cx="4515480" cy="4344006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SHAZAM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777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bay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gain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C5223E-EF9F-4813-8FD1-3D7B73E3E47F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FAAD879C-7311-45D1-A69E-61C25C6DD1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892925-E6E8-4A43-A97C-77F79A3D01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157</Words>
  <Application>Microsoft Office PowerPoint</Application>
  <PresentationFormat>Widescreen</PresentationFormat>
  <Paragraphs>44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9.4</vt:lpstr>
      <vt:lpstr>Shazam!</vt:lpstr>
      <vt:lpstr>destroy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23</cp:revision>
  <dcterms:created xsi:type="dcterms:W3CDTF">2017-08-10T22:22:47Z</dcterms:created>
  <dcterms:modified xsi:type="dcterms:W3CDTF">2024-04-11T18:33:29Z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