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BD7496-619A-C7BA-8AD3-EE57C7A74965}" v="155" dt="2024-08-21T21:42:10.4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43" d="100"/>
          <a:sy n="43" d="100"/>
        </p:scale>
        <p:origin x="9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A0E360F9-3604-D004-79F6-677E6F13DDEB}"/>
    <pc:docChg chg="modSld">
      <pc:chgData name="WENDALEE MARTIN WITTWER" userId="S::u0594444@umail.utah.edu::9fb0da18-f57d-4bac-a28f-413510cf2b5e" providerId="AD" clId="Web-{A0E360F9-3604-D004-79F6-677E6F13DDEB}" dt="2024-04-11T18:21:11.015" v="142" actId="20577"/>
      <pc:docMkLst>
        <pc:docMk/>
      </pc:docMkLst>
      <pc:sldChg chg="modSp">
        <pc:chgData name="WENDALEE MARTIN WITTWER" userId="S::u0594444@umail.utah.edu::9fb0da18-f57d-4bac-a28f-413510cf2b5e" providerId="AD" clId="Web-{A0E360F9-3604-D004-79F6-677E6F13DDEB}" dt="2024-04-11T18:20:10.451" v="138" actId="1076"/>
        <pc:sldMkLst>
          <pc:docMk/>
          <pc:sldMk cId="1971910699" sldId="257"/>
        </pc:sldMkLst>
        <pc:spChg chg="mod">
          <ac:chgData name="WENDALEE MARTIN WITTWER" userId="S::u0594444@umail.utah.edu::9fb0da18-f57d-4bac-a28f-413510cf2b5e" providerId="AD" clId="Web-{A0E360F9-3604-D004-79F6-677E6F13DDEB}" dt="2024-04-11T18:20:07.825" v="137" actId="1076"/>
          <ac:spMkLst>
            <pc:docMk/>
            <pc:sldMk cId="1971910699" sldId="257"/>
            <ac:spMk id="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0E360F9-3604-D004-79F6-677E6F13DDEB}" dt="2024-04-11T18:19:52.013" v="133" actId="1076"/>
          <ac:spMkLst>
            <pc:docMk/>
            <pc:sldMk cId="1971910699" sldId="257"/>
            <ac:spMk id="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0E360F9-3604-D004-79F6-677E6F13DDEB}" dt="2024-04-11T18:20:03.982" v="136" actId="1076"/>
          <ac:spMkLst>
            <pc:docMk/>
            <pc:sldMk cId="1971910699" sldId="257"/>
            <ac:spMk id="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0E360F9-3604-D004-79F6-677E6F13DDEB}" dt="2024-04-11T18:19:53.919" v="134" actId="1076"/>
          <ac:spMkLst>
            <pc:docMk/>
            <pc:sldMk cId="1971910699" sldId="257"/>
            <ac:spMk id="1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0E360F9-3604-D004-79F6-677E6F13DDEB}" dt="2024-04-11T18:19:57.247" v="135" actId="1076"/>
          <ac:spMkLst>
            <pc:docMk/>
            <pc:sldMk cId="1971910699" sldId="257"/>
            <ac:spMk id="1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0E360F9-3604-D004-79F6-677E6F13DDEB}" dt="2024-04-11T18:20:10.451" v="138" actId="1076"/>
          <ac:spMkLst>
            <pc:docMk/>
            <pc:sldMk cId="1971910699" sldId="257"/>
            <ac:spMk id="19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A0E360F9-3604-D004-79F6-677E6F13DDEB}" dt="2024-04-11T18:21:11.015" v="142" actId="20577"/>
        <pc:sldMkLst>
          <pc:docMk/>
          <pc:sldMk cId="3466542511" sldId="259"/>
        </pc:sldMkLst>
        <pc:spChg chg="mod">
          <ac:chgData name="WENDALEE MARTIN WITTWER" userId="S::u0594444@umail.utah.edu::9fb0da18-f57d-4bac-a28f-413510cf2b5e" providerId="AD" clId="Web-{A0E360F9-3604-D004-79F6-677E6F13DDEB}" dt="2024-04-11T18:21:11.015" v="142" actId="20577"/>
          <ac:spMkLst>
            <pc:docMk/>
            <pc:sldMk cId="3466542511" sldId="259"/>
            <ac:spMk id="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0E360F9-3604-D004-79F6-677E6F13DDEB}" dt="2024-04-11T18:17:55.572" v="100" actId="1076"/>
          <ac:spMkLst>
            <pc:docMk/>
            <pc:sldMk cId="3466542511" sldId="259"/>
            <ac:spMk id="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0E360F9-3604-D004-79F6-677E6F13DDEB}" dt="2024-04-11T18:18:06.838" v="101" actId="1076"/>
          <ac:spMkLst>
            <pc:docMk/>
            <pc:sldMk cId="3466542511" sldId="259"/>
            <ac:spMk id="5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23BD7496-619A-C7BA-8AD3-EE57C7A74965}"/>
    <pc:docChg chg="modSld">
      <pc:chgData name="WENDALEE MARTIN WITTWER" userId="S::u0594444@umail.utah.edu::9fb0da18-f57d-4bac-a28f-413510cf2b5e" providerId="AD" clId="Web-{23BD7496-619A-C7BA-8AD3-EE57C7A74965}" dt="2024-08-21T21:42:10.499" v="158" actId="14100"/>
      <pc:docMkLst>
        <pc:docMk/>
      </pc:docMkLst>
      <pc:sldChg chg="modSp">
        <pc:chgData name="WENDALEE MARTIN WITTWER" userId="S::u0594444@umail.utah.edu::9fb0da18-f57d-4bac-a28f-413510cf2b5e" providerId="AD" clId="Web-{23BD7496-619A-C7BA-8AD3-EE57C7A74965}" dt="2024-08-21T21:33:26.783" v="68" actId="1076"/>
        <pc:sldMkLst>
          <pc:docMk/>
          <pc:sldMk cId="1971910699" sldId="257"/>
        </pc:sldMkLst>
        <pc:spChg chg="mod">
          <ac:chgData name="WENDALEE MARTIN WITTWER" userId="S::u0594444@umail.utah.edu::9fb0da18-f57d-4bac-a28f-413510cf2b5e" providerId="AD" clId="Web-{23BD7496-619A-C7BA-8AD3-EE57C7A74965}" dt="2024-08-21T21:19:40.502" v="1" actId="1076"/>
          <ac:spMkLst>
            <pc:docMk/>
            <pc:sldMk cId="1971910699" sldId="257"/>
            <ac:spMk id="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23BD7496-619A-C7BA-8AD3-EE57C7A74965}" dt="2024-08-21T21:33:26.783" v="68" actId="1076"/>
          <ac:spMkLst>
            <pc:docMk/>
            <pc:sldMk cId="1971910699" sldId="257"/>
            <ac:spMk id="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23BD7496-619A-C7BA-8AD3-EE57C7A74965}" dt="2024-08-21T21:19:43.877" v="2" actId="1076"/>
          <ac:spMkLst>
            <pc:docMk/>
            <pc:sldMk cId="1971910699" sldId="257"/>
            <ac:spMk id="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23BD7496-619A-C7BA-8AD3-EE57C7A74965}" dt="2024-08-21T21:33:21.267" v="67" actId="1076"/>
          <ac:spMkLst>
            <pc:docMk/>
            <pc:sldMk cId="1971910699" sldId="257"/>
            <ac:spMk id="1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23BD7496-619A-C7BA-8AD3-EE57C7A74965}" dt="2024-08-21T21:19:47.065" v="3" actId="1076"/>
          <ac:spMkLst>
            <pc:docMk/>
            <pc:sldMk cId="1971910699" sldId="257"/>
            <ac:spMk id="19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23BD7496-619A-C7BA-8AD3-EE57C7A74965}" dt="2024-08-21T21:42:10.499" v="158" actId="14100"/>
        <pc:sldMkLst>
          <pc:docMk/>
          <pc:sldMk cId="3466542511" sldId="259"/>
        </pc:sldMkLst>
        <pc:spChg chg="mod">
          <ac:chgData name="WENDALEE MARTIN WITTWER" userId="S::u0594444@umail.utah.edu::9fb0da18-f57d-4bac-a28f-413510cf2b5e" providerId="AD" clId="Web-{23BD7496-619A-C7BA-8AD3-EE57C7A74965}" dt="2024-08-21T21:38:59.462" v="155" actId="20577"/>
          <ac:spMkLst>
            <pc:docMk/>
            <pc:sldMk cId="3466542511" sldId="259"/>
            <ac:spMk id="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23BD7496-619A-C7BA-8AD3-EE57C7A74965}" dt="2024-08-21T21:42:06.812" v="157" actId="1076"/>
          <ac:spMkLst>
            <pc:docMk/>
            <pc:sldMk cId="3466542511" sldId="259"/>
            <ac:spMk id="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23BD7496-619A-C7BA-8AD3-EE57C7A74965}" dt="2024-08-21T21:42:10.499" v="158" actId="14100"/>
          <ac:spMkLst>
            <pc:docMk/>
            <pc:sldMk cId="3466542511" sldId="259"/>
            <ac:spMk id="5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C2D9C8E6-C357-3595-A6CE-A840C31D239F}"/>
    <pc:docChg chg="modSld">
      <pc:chgData name="WENDALEE MARTIN WITTWER" userId="S::u0594444@umail.utah.edu::9fb0da18-f57d-4bac-a28f-413510cf2b5e" providerId="AD" clId="Web-{C2D9C8E6-C357-3595-A6CE-A840C31D239F}" dt="2024-04-11T18:32:49.244" v="38" actId="1076"/>
      <pc:docMkLst>
        <pc:docMk/>
      </pc:docMkLst>
      <pc:sldChg chg="modSp">
        <pc:chgData name="WENDALEE MARTIN WITTWER" userId="S::u0594444@umail.utah.edu::9fb0da18-f57d-4bac-a28f-413510cf2b5e" providerId="AD" clId="Web-{C2D9C8E6-C357-3595-A6CE-A840C31D239F}" dt="2024-04-11T18:32:49.244" v="38" actId="1076"/>
        <pc:sldMkLst>
          <pc:docMk/>
          <pc:sldMk cId="3466542511" sldId="259"/>
        </pc:sldMkLst>
        <pc:spChg chg="mod">
          <ac:chgData name="WENDALEE MARTIN WITTWER" userId="S::u0594444@umail.utah.edu::9fb0da18-f57d-4bac-a28f-413510cf2b5e" providerId="AD" clId="Web-{C2D9C8E6-C357-3595-A6CE-A840C31D239F}" dt="2024-04-11T18:32:38.337" v="36" actId="14100"/>
          <ac:spMkLst>
            <pc:docMk/>
            <pc:sldMk cId="3466542511" sldId="259"/>
            <ac:spMk id="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C2D9C8E6-C357-3595-A6CE-A840C31D239F}" dt="2024-04-11T18:32:44.697" v="37" actId="1076"/>
          <ac:spMkLst>
            <pc:docMk/>
            <pc:sldMk cId="3466542511" sldId="259"/>
            <ac:spMk id="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C2D9C8E6-C357-3595-A6CE-A840C31D239F}" dt="2024-04-11T18:32:49.244" v="38" actId="1076"/>
          <ac:spMkLst>
            <pc:docMk/>
            <pc:sldMk cId="3466542511" sldId="259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9.2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Memory</a:t>
            </a:r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</a:t>
            </a:r>
            <a:br>
              <a:rPr lang="en-US"/>
            </a:br>
            <a:r>
              <a:rPr lang="en-US" b="1">
                <a:solidFill>
                  <a:srgbClr val="FF0000"/>
                </a:solidFill>
              </a:rPr>
              <a:t>**Keep in “Normal” mode (not Slideshow)**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7915"/>
            <a:ext cx="10515600" cy="50202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Words from: ai, ay, </a:t>
            </a:r>
            <a:r>
              <a:rPr lang="en-US" dirty="0" err="1"/>
              <a:t>ee</a:t>
            </a:r>
            <a:r>
              <a:rPr lang="en-US" dirty="0"/>
              <a:t>, </a:t>
            </a:r>
            <a:r>
              <a:rPr lang="en-US" dirty="0" err="1"/>
              <a:t>ey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Words hidden beneath            in 4x4 matrix.</a:t>
            </a:r>
            <a:endParaRPr lang="en-US" dirty="0">
              <a:ea typeface="Calibri" panose="020F0502020204030204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One S. at a time chooses two cards (e.g., C-3 and B-4); T. slides each           to reveal the words hidden beneath, points to each word and prompts:  </a:t>
            </a:r>
            <a:r>
              <a:rPr lang="en-US" b="1" i="1" dirty="0"/>
              <a:t>Everyone, what word?</a:t>
            </a:r>
            <a:r>
              <a:rPr lang="en-US" dirty="0"/>
              <a:t> S. chorally read the words. </a:t>
            </a:r>
          </a:p>
          <a:p>
            <a:pPr marL="514350" indent="-514350">
              <a:buAutoNum type="arabicPeriod"/>
            </a:pPr>
            <a:r>
              <a:rPr lang="en-US" dirty="0"/>
              <a:t>Prompt:  </a:t>
            </a:r>
            <a:r>
              <a:rPr lang="en-US" b="1" i="1" dirty="0"/>
              <a:t>Is this a match</a:t>
            </a:r>
            <a:r>
              <a:rPr lang="en-US" i="1" dirty="0"/>
              <a:t>?</a:t>
            </a:r>
            <a:endParaRPr lang="en-US" i="1" dirty="0">
              <a:cs typeface="Calibri"/>
            </a:endParaRPr>
          </a:p>
          <a:p>
            <a:pPr marL="971550" lvl="1" indent="-514350">
              <a:buFont typeface="Courier New" panose="020F0302020204030204"/>
              <a:buChar char="o"/>
            </a:pPr>
            <a:r>
              <a:rPr lang="en-US" dirty="0"/>
              <a:t>If S. </a:t>
            </a:r>
            <a:r>
              <a:rPr lang="en-US" u="sng" dirty="0"/>
              <a:t>makes a match</a:t>
            </a:r>
            <a:r>
              <a:rPr lang="en-US" dirty="0"/>
              <a:t>, prompt:  </a:t>
            </a:r>
            <a:r>
              <a:rPr lang="en-US" b="1" i="1" dirty="0"/>
              <a:t>Justify that match, please!</a:t>
            </a:r>
            <a:r>
              <a:rPr lang="en-US" b="1" dirty="0"/>
              <a:t> </a:t>
            </a:r>
            <a:r>
              <a:rPr lang="en-US" dirty="0"/>
              <a:t> (e.g., </a:t>
            </a:r>
            <a:r>
              <a:rPr lang="en-US" i="1" dirty="0"/>
              <a:t>grain &amp; available are 'ai' vowel teams &amp; they say the long 'a' sound</a:t>
            </a:r>
            <a:r>
              <a:rPr lang="en-US" dirty="0"/>
              <a:t>).  Model justification if necessary.  If S. justifies correctly, S. keeps the match.</a:t>
            </a:r>
            <a:endParaRPr lang="en-US" dirty="0">
              <a:cs typeface="Calibri"/>
            </a:endParaRPr>
          </a:p>
          <a:p>
            <a:pPr marL="971550" lvl="1" indent="-514350">
              <a:buFont typeface="Courier New" panose="020F0302020204030204"/>
              <a:buChar char="o"/>
            </a:pPr>
            <a:r>
              <a:rPr lang="en-US" dirty="0"/>
              <a:t>If a match is </a:t>
            </a:r>
            <a:r>
              <a:rPr lang="en-US" u="sng" dirty="0"/>
              <a:t>not made</a:t>
            </a:r>
            <a:r>
              <a:rPr lang="en-US" dirty="0"/>
              <a:t>, words are covered again. </a:t>
            </a:r>
            <a:endParaRPr lang="en-US" dirty="0"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Continue alternating turns between all S. until all matches are made or as time allows.</a:t>
            </a:r>
            <a:endParaRPr lang="en-US" dirty="0"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40829" y="2200905"/>
            <a:ext cx="729200" cy="357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15592" y="2977187"/>
            <a:ext cx="729200" cy="375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54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380778"/>
              </p:ext>
            </p:extLst>
          </p:nvPr>
        </p:nvGraphicFramePr>
        <p:xfrm>
          <a:off x="282388" y="389672"/>
          <a:ext cx="11519648" cy="5873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6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9527">
                <a:tc>
                  <a:txBody>
                    <a:bodyPr/>
                    <a:lstStyle/>
                    <a:p>
                      <a:pPr algn="ctr"/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5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/>
                        <a:t>grain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/>
                        <a:t>ray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attain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display</a:t>
                      </a:r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succeed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available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claim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turkey</a:t>
                      </a:r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holiday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creek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fleet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layer</a:t>
                      </a:r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misdeed</a:t>
                      </a:r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exceed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monkey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greet</a:t>
                      </a:r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9104272" y="2521665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27758" y="3756800"/>
            <a:ext cx="2673729" cy="1243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099789" y="1278245"/>
            <a:ext cx="2689411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35503" y="5026089"/>
            <a:ext cx="2689411" cy="1203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43361" y="3747125"/>
            <a:ext cx="2689411" cy="1273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aseline="-25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45620" y="1280165"/>
            <a:ext cx="2689411" cy="1185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88719" y="2514180"/>
            <a:ext cx="2689411" cy="1223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02052" y="2559712"/>
            <a:ext cx="2673729" cy="1203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1890" y="4994673"/>
            <a:ext cx="2673729" cy="123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1889" y="3767799"/>
            <a:ext cx="2673729" cy="1193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04507" y="1326324"/>
            <a:ext cx="2673729" cy="1193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11019" y="5035763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40539" y="3755873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34436" y="5025296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40539" y="2504817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435031" y="1264553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236940-CDF5-4942-84E1-3A86F6DBB2BE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21E52CAB-1286-46C5-AF47-7F245089DA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ED5CC1-79AA-4CAA-B9C8-C93FC4D797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159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9.2</vt:lpstr>
      <vt:lpstr>Memory **Keep in “Normal” mode (not Slideshow)**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lastModifiedBy>UURC Kelly</cp:lastModifiedBy>
  <cp:revision>136</cp:revision>
  <dcterms:created xsi:type="dcterms:W3CDTF">2017-08-10T22:17:28Z</dcterms:created>
  <dcterms:modified xsi:type="dcterms:W3CDTF">2024-08-21T21:42:14Z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