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1" r:id="rId6"/>
    <p:sldId id="258" r:id="rId7"/>
    <p:sldId id="260" r:id="rId8"/>
    <p:sldId id="284" r:id="rId9"/>
    <p:sldId id="285" r:id="rId10"/>
    <p:sldId id="259" r:id="rId11"/>
    <p:sldId id="283" r:id="rId12"/>
    <p:sldId id="261" r:id="rId13"/>
    <p:sldId id="287" r:id="rId14"/>
    <p:sldId id="262" r:id="rId15"/>
    <p:sldId id="263" r:id="rId16"/>
    <p:sldId id="282" r:id="rId17"/>
    <p:sldId id="289" r:id="rId18"/>
    <p:sldId id="281" r:id="rId19"/>
    <p:sldId id="265" r:id="rId20"/>
    <p:sldId id="279" r:id="rId21"/>
    <p:sldId id="292" r:id="rId22"/>
    <p:sldId id="290" r:id="rId23"/>
    <p:sldId id="286" r:id="rId24"/>
    <p:sldId id="293" r:id="rId25"/>
    <p:sldId id="280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58198-4800-5F27-06CC-541145F1CC36}" v="21" dt="2024-04-09T21:55:10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B558198-4800-5F27-06CC-541145F1CC36}"/>
    <pc:docChg chg="addSld delSld modSld sldOrd">
      <pc:chgData name="WENDALEE MARTIN WITTWER" userId="S::u0594444@umail.utah.edu::9fb0da18-f57d-4bac-a28f-413510cf2b5e" providerId="AD" clId="Web-{1B558198-4800-5F27-06CC-541145F1CC36}" dt="2024-04-09T21:55:10.886" v="18" actId="20577"/>
      <pc:docMkLst>
        <pc:docMk/>
      </pc:docMkLst>
      <pc:sldChg chg="del">
        <pc:chgData name="WENDALEE MARTIN WITTWER" userId="S::u0594444@umail.utah.edu::9fb0da18-f57d-4bac-a28f-413510cf2b5e" providerId="AD" clId="Web-{1B558198-4800-5F27-06CC-541145F1CC36}" dt="2024-04-09T21:47:09.732" v="1"/>
        <pc:sldMkLst>
          <pc:docMk/>
          <pc:sldMk cId="607765463" sldId="278"/>
        </pc:sldMkLst>
      </pc:sldChg>
      <pc:sldChg chg="modSp">
        <pc:chgData name="WENDALEE MARTIN WITTWER" userId="S::u0594444@umail.utah.edu::9fb0da18-f57d-4bac-a28f-413510cf2b5e" providerId="AD" clId="Web-{1B558198-4800-5F27-06CC-541145F1CC36}" dt="2024-04-09T21:49:48.252" v="8" actId="20577"/>
        <pc:sldMkLst>
          <pc:docMk/>
          <pc:sldMk cId="319230422" sldId="279"/>
        </pc:sldMkLst>
        <pc:spChg chg="mod">
          <ac:chgData name="WENDALEE MARTIN WITTWER" userId="S::u0594444@umail.utah.edu::9fb0da18-f57d-4bac-a28f-413510cf2b5e" providerId="AD" clId="Web-{1B558198-4800-5F27-06CC-541145F1CC36}" dt="2024-04-09T21:49:48.252" v="8" actId="20577"/>
          <ac:spMkLst>
            <pc:docMk/>
            <pc:sldMk cId="319230422" sldId="279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1B558198-4800-5F27-06CC-541145F1CC36}" dt="2024-04-09T21:47:30.077" v="2"/>
        <pc:sldMkLst>
          <pc:docMk/>
          <pc:sldMk cId="2904239656" sldId="282"/>
        </pc:sldMkLst>
      </pc:sldChg>
      <pc:sldChg chg="ord">
        <pc:chgData name="WENDALEE MARTIN WITTWER" userId="S::u0594444@umail.utah.edu::9fb0da18-f57d-4bac-a28f-413510cf2b5e" providerId="AD" clId="Web-{1B558198-4800-5F27-06CC-541145F1CC36}" dt="2024-04-09T21:48:10.687" v="5"/>
        <pc:sldMkLst>
          <pc:docMk/>
          <pc:sldMk cId="1096324586" sldId="283"/>
        </pc:sldMkLst>
      </pc:sldChg>
      <pc:sldChg chg="ord">
        <pc:chgData name="WENDALEE MARTIN WITTWER" userId="S::u0594444@umail.utah.edu::9fb0da18-f57d-4bac-a28f-413510cf2b5e" providerId="AD" clId="Web-{1B558198-4800-5F27-06CC-541145F1CC36}" dt="2024-04-09T21:47:38.842" v="3"/>
        <pc:sldMkLst>
          <pc:docMk/>
          <pc:sldMk cId="66463040" sldId="284"/>
        </pc:sldMkLst>
      </pc:sldChg>
      <pc:sldChg chg="ord">
        <pc:chgData name="WENDALEE MARTIN WITTWER" userId="S::u0594444@umail.utah.edu::9fb0da18-f57d-4bac-a28f-413510cf2b5e" providerId="AD" clId="Web-{1B558198-4800-5F27-06CC-541145F1CC36}" dt="2024-04-09T21:47:52.546" v="4"/>
        <pc:sldMkLst>
          <pc:docMk/>
          <pc:sldMk cId="734057398" sldId="285"/>
        </pc:sldMkLst>
      </pc:sldChg>
      <pc:sldChg chg="ord">
        <pc:chgData name="WENDALEE MARTIN WITTWER" userId="S::u0594444@umail.utah.edu::9fb0da18-f57d-4bac-a28f-413510cf2b5e" providerId="AD" clId="Web-{1B558198-4800-5F27-06CC-541145F1CC36}" dt="2024-04-09T21:48:27.187" v="6"/>
        <pc:sldMkLst>
          <pc:docMk/>
          <pc:sldMk cId="442242170" sldId="287"/>
        </pc:sldMkLst>
      </pc:sldChg>
      <pc:sldChg chg="ord">
        <pc:chgData name="WENDALEE MARTIN WITTWER" userId="S::u0594444@umail.utah.edu::9fb0da18-f57d-4bac-a28f-413510cf2b5e" providerId="AD" clId="Web-{1B558198-4800-5F27-06CC-541145F1CC36}" dt="2024-04-09T21:48:42.469" v="7"/>
        <pc:sldMkLst>
          <pc:docMk/>
          <pc:sldMk cId="3410319670" sldId="289"/>
        </pc:sldMkLst>
      </pc:sldChg>
      <pc:sldChg chg="modSp add">
        <pc:chgData name="WENDALEE MARTIN WITTWER" userId="S::u0594444@umail.utah.edu::9fb0da18-f57d-4bac-a28f-413510cf2b5e" providerId="AD" clId="Web-{1B558198-4800-5F27-06CC-541145F1CC36}" dt="2024-04-09T21:55:10.886" v="18" actId="20577"/>
        <pc:sldMkLst>
          <pc:docMk/>
          <pc:sldMk cId="2315360729" sldId="291"/>
        </pc:sldMkLst>
        <pc:spChg chg="mod">
          <ac:chgData name="WENDALEE MARTIN WITTWER" userId="S::u0594444@umail.utah.edu::9fb0da18-f57d-4bac-a28f-413510cf2b5e" providerId="AD" clId="Web-{1B558198-4800-5F27-06CC-541145F1CC36}" dt="2024-04-09T21:55:10.886" v="18" actId="20577"/>
          <ac:spMkLst>
            <pc:docMk/>
            <pc:sldMk cId="2315360729" sldId="291"/>
            <ac:spMk id="2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1B558198-4800-5F27-06CC-541145F1CC36}" dt="2024-04-09T21:51:21.505" v="17"/>
        <pc:sldMkLst>
          <pc:docMk/>
          <pc:sldMk cId="2035073034" sldId="292"/>
        </pc:sldMkLst>
        <pc:spChg chg="mod">
          <ac:chgData name="WENDALEE MARTIN WITTWER" userId="S::u0594444@umail.utah.edu::9fb0da18-f57d-4bac-a28f-413510cf2b5e" providerId="AD" clId="Web-{1B558198-4800-5F27-06CC-541145F1CC36}" dt="2024-04-09T21:50:52.019" v="12" actId="20577"/>
          <ac:spMkLst>
            <pc:docMk/>
            <pc:sldMk cId="2035073034" sldId="292"/>
            <ac:spMk id="3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1B558198-4800-5F27-06CC-541145F1CC36}" dt="2024-04-09T21:51:17.176" v="16"/>
        <pc:sldMkLst>
          <pc:docMk/>
          <pc:sldMk cId="506937939" sldId="293"/>
        </pc:sldMkLst>
        <pc:spChg chg="mod">
          <ac:chgData name="WENDALEE MARTIN WITTWER" userId="S::u0594444@umail.utah.edu::9fb0da18-f57d-4bac-a28f-413510cf2b5e" providerId="AD" clId="Web-{1B558198-4800-5F27-06CC-541145F1CC36}" dt="2024-04-09T21:51:02.785" v="15" actId="20577"/>
          <ac:spMkLst>
            <pc:docMk/>
            <pc:sldMk cId="506937939" sldId="29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Tap &amp; Read/Break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maintain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4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faint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contain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3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exclaim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faith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okay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detail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waist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073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decay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/>
          <a:lstStyle/>
          <a:p>
            <a:r>
              <a:rPr lang="en-US">
                <a:ea typeface="Calibri Light"/>
                <a:cs typeface="Calibri Light"/>
              </a:rPr>
              <a:t>Tap &amp; Read/Break, Scoop &amp; Read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454651"/>
            <a:ext cx="10515600" cy="5023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10-15 single &amp; 2+ syllable words from current module.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endParaRPr lang="en-US" b="1" i="1" dirty="0"/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/>
              <a:t>1 Syllable words</a:t>
            </a:r>
            <a:r>
              <a:rPr lang="en-US" b="1" i="1" dirty="0"/>
              <a:t>: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 tap each sound in the word (digraphs, R-controlled vowels, vowel teams are 1 sound and therefore 1 tap). Watch for S. accuracy with tapping each </a:t>
            </a:r>
            <a:r>
              <a:rPr lang="en-US" u="sng" dirty="0">
                <a:ea typeface="Calibri"/>
                <a:cs typeface="Calibri"/>
              </a:rPr>
              <a:t>sound</a:t>
            </a:r>
            <a:r>
              <a:rPr lang="en-US" dirty="0">
                <a:ea typeface="Calibri"/>
                <a:cs typeface="Calibri"/>
              </a:rPr>
              <a:t>.</a:t>
            </a:r>
            <a:endParaRPr lang="en-US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 read the whole word.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>
                <a:ea typeface="Calibri" panose="020F0502020204030204"/>
                <a:cs typeface="Calibri" panose="020F0502020204030204"/>
              </a:rPr>
              <a:t>2+ Syllable words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: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Where do we break?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S. respond chorally: 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Between ___&amp;___.</a:t>
            </a:r>
            <a:r>
              <a:rPr lang="en-US" dirty="0">
                <a:ea typeface="Calibri" panose="020F0502020204030204"/>
                <a:cs typeface="Calibri" panose="020F0502020204030204"/>
              </a:rPr>
              <a:t> Point to syllable break with a pointer.</a:t>
            </a:r>
            <a:endParaRPr lang="en-US" b="1" i="1" dirty="0">
              <a:ea typeface="Calibri" panose="020F0502020204030204"/>
              <a:cs typeface="Calibri" panose="020F0502020204030204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Elbows up! Scoop &amp; read.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air scoop  by syllable as T. scoops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Whole word?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read chorally as T. underlines whole word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rule.</a:t>
            </a:r>
          </a:p>
        </p:txBody>
      </p:sp>
    </p:spTree>
    <p:extLst>
      <p:ext uri="{BB962C8B-B14F-4D97-AF65-F5344CB8AC3E}">
        <p14:creationId xmlns:p14="http://schemas.microsoft.com/office/powerpoint/2010/main" val="2315360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attain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spray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37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exclaim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essay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0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aid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bay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yesterday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explain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brain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delay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8BB08F-D05A-4C46-8C2A-78314407F8D1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5456259-F323-4D07-A05F-26FFBEACCE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3F9E24-21B5-4DC1-BE0E-B85B84553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158</Words>
  <Application>Microsoft Office PowerPoint</Application>
  <PresentationFormat>Widescreen</PresentationFormat>
  <Paragraphs>39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9.1</vt:lpstr>
      <vt:lpstr>Tap &amp; Read/Break, Scoop &amp; Read</vt:lpstr>
      <vt:lpstr>aid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39</cp:revision>
  <dcterms:created xsi:type="dcterms:W3CDTF">2017-08-10T22:22:47Z</dcterms:created>
  <dcterms:modified xsi:type="dcterms:W3CDTF">2024-04-09T21:55:11Z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