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0A97D-84C1-F3EE-90A5-268844B5E1CA}" v="10" dt="2024-08-21T20:57:07.481"/>
    <p1510:client id="{7569799B-ACB8-3F57-D340-9179B7C51B0A}" v="2" dt="2024-08-21T21:02:04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373654B4-0ABE-1EC1-3921-8DEB7369E2E4}"/>
    <pc:docChg chg="modSld">
      <pc:chgData name="WENDALEE MARTIN WITTWER" userId="S::u0594444@umail.utah.edu::9fb0da18-f57d-4bac-a28f-413510cf2b5e" providerId="AD" clId="Web-{373654B4-0ABE-1EC1-3921-8DEB7369E2E4}" dt="2024-04-09T21:42:12.331" v="50" actId="14100"/>
      <pc:docMkLst>
        <pc:docMk/>
      </pc:docMkLst>
      <pc:sldChg chg="addSp modSp">
        <pc:chgData name="WENDALEE MARTIN WITTWER" userId="S::u0594444@umail.utah.edu::9fb0da18-f57d-4bac-a28f-413510cf2b5e" providerId="AD" clId="Web-{373654B4-0ABE-1EC1-3921-8DEB7369E2E4}" dt="2024-04-09T21:42:12.331" v="50" actId="14100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373654B4-0ABE-1EC1-3921-8DEB7369E2E4}" dt="2024-04-09T21:42:12.331" v="50" actId="14100"/>
          <ac:spMkLst>
            <pc:docMk/>
            <pc:sldMk cId="3466542511" sldId="259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373654B4-0ABE-1EC1-3921-8DEB7369E2E4}" dt="2024-04-09T21:39:55.469" v="46" actId="20577"/>
          <ac:spMkLst>
            <pc:docMk/>
            <pc:sldMk cId="3466542511" sldId="259"/>
            <ac:spMk id="3" creationId="{00000000-0000-0000-0000-000000000000}"/>
          </ac:spMkLst>
        </pc:spChg>
        <pc:spChg chg="add mod ord">
          <ac:chgData name="WENDALEE MARTIN WITTWER" userId="S::u0594444@umail.utah.edu::9fb0da18-f57d-4bac-a28f-413510cf2b5e" providerId="AD" clId="Web-{373654B4-0ABE-1EC1-3921-8DEB7369E2E4}" dt="2024-04-09T21:42:02.002" v="49"/>
          <ac:spMkLst>
            <pc:docMk/>
            <pc:sldMk cId="3466542511" sldId="259"/>
            <ac:spMk id="4" creationId="{351B779B-2071-3D01-432F-979F17D07CB4}"/>
          </ac:spMkLst>
        </pc:spChg>
      </pc:sldChg>
    </pc:docChg>
  </pc:docChgLst>
  <pc:docChgLst>
    <pc:chgData name="WENDALEE MARTIN WITTWER" userId="S::u0594444@umail.utah.edu::9fb0da18-f57d-4bac-a28f-413510cf2b5e" providerId="AD" clId="Web-{5F50A97D-84C1-F3EE-90A5-268844B5E1CA}"/>
    <pc:docChg chg="addSld delSld modSld">
      <pc:chgData name="WENDALEE MARTIN WITTWER" userId="S::u0594444@umail.utah.edu::9fb0da18-f57d-4bac-a28f-413510cf2b5e" providerId="AD" clId="Web-{5F50A97D-84C1-F3EE-90A5-268844B5E1CA}" dt="2024-08-21T20:57:07.481" v="9" actId="20577"/>
      <pc:docMkLst>
        <pc:docMk/>
      </pc:docMkLst>
      <pc:sldChg chg="del">
        <pc:chgData name="WENDALEE MARTIN WITTWER" userId="S::u0594444@umail.utah.edu::9fb0da18-f57d-4bac-a28f-413510cf2b5e" providerId="AD" clId="Web-{5F50A97D-84C1-F3EE-90A5-268844B5E1CA}" dt="2024-08-21T20:56:41.715" v="1"/>
        <pc:sldMkLst>
          <pc:docMk/>
          <pc:sldMk cId="3750800834" sldId="261"/>
        </pc:sldMkLst>
      </pc:sldChg>
      <pc:sldChg chg="modSp add">
        <pc:chgData name="WENDALEE MARTIN WITTWER" userId="S::u0594444@umail.utah.edu::9fb0da18-f57d-4bac-a28f-413510cf2b5e" providerId="AD" clId="Web-{5F50A97D-84C1-F3EE-90A5-268844B5E1CA}" dt="2024-08-21T20:57:07.481" v="9" actId="20577"/>
        <pc:sldMkLst>
          <pc:docMk/>
          <pc:sldMk cId="4136213185" sldId="262"/>
        </pc:sldMkLst>
        <pc:spChg chg="mod">
          <ac:chgData name="WENDALEE MARTIN WITTWER" userId="S::u0594444@umail.utah.edu::9fb0da18-f57d-4bac-a28f-413510cf2b5e" providerId="AD" clId="Web-{5F50A97D-84C1-F3EE-90A5-268844B5E1CA}" dt="2024-08-21T20:57:07.481" v="9" actId="20577"/>
          <ac:spMkLst>
            <pc:docMk/>
            <pc:sldMk cId="4136213185" sldId="262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CBB29FF0-27D4-76BF-AB5F-331320402581}"/>
    <pc:docChg chg="addSld delSld">
      <pc:chgData name="WENDALEE MARTIN WITTWER" userId="S::u0594444@umail.utah.edu::9fb0da18-f57d-4bac-a28f-413510cf2b5e" providerId="AD" clId="Web-{CBB29FF0-27D4-76BF-AB5F-331320402581}" dt="2024-05-16T20:21:14.769" v="1"/>
      <pc:docMkLst>
        <pc:docMk/>
      </pc:docMkLst>
      <pc:sldChg chg="del">
        <pc:chgData name="WENDALEE MARTIN WITTWER" userId="S::u0594444@umail.utah.edu::9fb0da18-f57d-4bac-a28f-413510cf2b5e" providerId="AD" clId="Web-{CBB29FF0-27D4-76BF-AB5F-331320402581}" dt="2024-05-16T20:21:14.769" v="1"/>
        <pc:sldMkLst>
          <pc:docMk/>
          <pc:sldMk cId="3466542511" sldId="259"/>
        </pc:sldMkLst>
      </pc:sldChg>
      <pc:sldChg chg="add">
        <pc:chgData name="WENDALEE MARTIN WITTWER" userId="S::u0594444@umail.utah.edu::9fb0da18-f57d-4bac-a28f-413510cf2b5e" providerId="AD" clId="Web-{CBB29FF0-27D4-76BF-AB5F-331320402581}" dt="2024-05-16T20:21:11.941" v="0"/>
        <pc:sldMkLst>
          <pc:docMk/>
          <pc:sldMk cId="3750800834" sldId="261"/>
        </pc:sldMkLst>
      </pc:sldChg>
    </pc:docChg>
  </pc:docChgLst>
  <pc:docChgLst>
    <pc:chgData name="WENDALEE MARTIN WITTWER" userId="S::u0594444@umail.utah.edu::9fb0da18-f57d-4bac-a28f-413510cf2b5e" providerId="AD" clId="Web-{7569799B-ACB8-3F57-D340-9179B7C51B0A}"/>
    <pc:docChg chg="modSld">
      <pc:chgData name="WENDALEE MARTIN WITTWER" userId="S::u0594444@umail.utah.edu::9fb0da18-f57d-4bac-a28f-413510cf2b5e" providerId="AD" clId="Web-{7569799B-ACB8-3F57-D340-9179B7C51B0A}" dt="2024-08-21T21:02:00.482" v="0" actId="20577"/>
      <pc:docMkLst>
        <pc:docMk/>
      </pc:docMkLst>
      <pc:sldChg chg="modSp">
        <pc:chgData name="WENDALEE MARTIN WITTWER" userId="S::u0594444@umail.utah.edu::9fb0da18-f57d-4bac-a28f-413510cf2b5e" providerId="AD" clId="Web-{7569799B-ACB8-3F57-D340-9179B7C51B0A}" dt="2024-08-21T21:02:00.482" v="0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7569799B-ACB8-3F57-D340-9179B7C51B0A}" dt="2024-08-21T21:02:00.482" v="0" actId="20577"/>
          <ac:spMkLst>
            <pc:docMk/>
            <pc:sldMk cId="4216634596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Fluency Activity: Matrix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words in 4x4 grid.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>
                <a:ea typeface="Calibri"/>
                <a:cs typeface="Calibri"/>
              </a:rPr>
              <a:t>Set a timer for 1:00   (emphasis is on fluency/speed).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1 S. to choose &amp; read </a:t>
            </a:r>
            <a:r>
              <a:rPr lang="en-US" u="sng" dirty="0"/>
              <a:t>2 words</a:t>
            </a:r>
            <a:r>
              <a:rPr lang="en-US" dirty="0"/>
              <a:t> with matching concepts during their minute (e.g., invite-compete, both are C &amp; v-e syllables; avoid-rejoice, both have 'oi' vowel team).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Quickly place new words on top of the previous word choices on the matrix to replace and create new word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the timer beeps, S1 justifies their matches.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3-6 with remaining students as time allows. </a:t>
            </a:r>
            <a:endParaRPr lang="en-US" dirty="0"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D8E4EA-3472-842D-96A4-7D21274B0913}"/>
              </a:ext>
            </a:extLst>
          </p:cNvPr>
          <p:cNvCxnSpPr/>
          <p:nvPr/>
        </p:nvCxnSpPr>
        <p:spPr>
          <a:xfrm flipH="1">
            <a:off x="4331465" y="2577028"/>
            <a:ext cx="3672" cy="280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21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614941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501717" y="38643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assemble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38015" y="10907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embezzle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96070" y="143401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flexible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8431" y="5126093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battle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20591" y="142375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humble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90033" y="1446170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paddle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vehicle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example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7849" y="3864194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>
                <a:solidFill>
                  <a:schemeClr val="tx1"/>
                </a:solidFill>
              </a:rPr>
              <a:t>thumple</a:t>
            </a:r>
            <a:r>
              <a:rPr lang="en-US" sz="2800" baseline="-25000" dirty="0" err="1">
                <a:solidFill>
                  <a:schemeClr val="tx1"/>
                </a:solidFill>
              </a:rPr>
              <a:t>n</a:t>
            </a:r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92072" y="1335789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subtitle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9020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startle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riddle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8343" y="382630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tremble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04897" y="2599607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marble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5478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hurdle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bottle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094701" y="252716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candle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46255" y="508645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bible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enable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643" y="15603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trestle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15835" y="11571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capable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92460" y="2679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article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343339" y="4046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able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19621" y="13011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syllable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34023" y="12626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multiple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30123" y="91216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impossible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343038" y="15682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apostle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38181" y="4641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circle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58821" y="2145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visible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37650" y="14200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handle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63184" y="10336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kettle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83330" y="12248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juggle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67084" y="9376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puzzle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50978" y="10105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chemeClr val="tx1"/>
                </a:solidFill>
              </a:rPr>
              <a:t>criggle</a:t>
            </a:r>
            <a:r>
              <a:rPr lang="en-US" sz="3200" baseline="-25000" dirty="0" err="1">
                <a:solidFill>
                  <a:schemeClr val="tx1"/>
                </a:solidFill>
              </a:rPr>
              <a:t>n</a:t>
            </a:r>
            <a:endParaRPr lang="en-US" sz="3600" baseline="-250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373257" y="62409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castle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54490" y="10014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gristle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07992" y="6523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title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19755" y="9342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table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0FF142-EA12-4EB5-A3E2-F40BC02C60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08CB5E-F585-4C25-8E43-0A7B27CBFD7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9BF07ACE-F79B-45E3-A81B-4E3EC9B2A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151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8.3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UURC Kelly</cp:lastModifiedBy>
  <cp:revision>48</cp:revision>
  <dcterms:created xsi:type="dcterms:W3CDTF">2017-08-10T22:17:28Z</dcterms:created>
  <dcterms:modified xsi:type="dcterms:W3CDTF">2024-08-21T21:02:10Z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