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314" r:id="rId6"/>
    <p:sldId id="317" r:id="rId7"/>
    <p:sldId id="304" r:id="rId8"/>
    <p:sldId id="313" r:id="rId9"/>
    <p:sldId id="311" r:id="rId10"/>
    <p:sldId id="309" r:id="rId11"/>
    <p:sldId id="312" r:id="rId12"/>
    <p:sldId id="316" r:id="rId13"/>
    <p:sldId id="315" r:id="rId14"/>
    <p:sldId id="30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E925F-3D14-2C7F-0E84-9F54AD7CEB03}" v="9" dt="2024-09-10T21:44:33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7EB19904-7F80-D7CE-56B4-9FD874ED6C76}"/>
    <pc:docChg chg="addSld delSld modSld sldOrd">
      <pc:chgData name="WENDALEE MARTIN WITTWER" userId="S::u0594444@umail.utah.edu::9fb0da18-f57d-4bac-a28f-413510cf2b5e" providerId="AD" clId="Web-{7EB19904-7F80-D7CE-56B4-9FD874ED6C76}" dt="2024-04-09T21:19:23.384" v="19"/>
      <pc:docMkLst>
        <pc:docMk/>
      </pc:docMkLst>
      <pc:sldChg chg="del">
        <pc:chgData name="WENDALEE MARTIN WITTWER" userId="S::u0594444@umail.utah.edu::9fb0da18-f57d-4bac-a28f-413510cf2b5e" providerId="AD" clId="Web-{7EB19904-7F80-D7CE-56B4-9FD874ED6C76}" dt="2024-04-09T21:16:07.161" v="1"/>
        <pc:sldMkLst>
          <pc:docMk/>
          <pc:sldMk cId="2578924175" sldId="300"/>
        </pc:sldMkLst>
      </pc:sldChg>
      <pc:sldChg chg="ord">
        <pc:chgData name="WENDALEE MARTIN WITTWER" userId="S::u0594444@umail.utah.edu::9fb0da18-f57d-4bac-a28f-413510cf2b5e" providerId="AD" clId="Web-{7EB19904-7F80-D7CE-56B4-9FD874ED6C76}" dt="2024-04-09T21:16:52.974" v="5"/>
        <pc:sldMkLst>
          <pc:docMk/>
          <pc:sldMk cId="379236474" sldId="309"/>
        </pc:sldMkLst>
      </pc:sldChg>
      <pc:sldChg chg="ord">
        <pc:chgData name="WENDALEE MARTIN WITTWER" userId="S::u0594444@umail.utah.edu::9fb0da18-f57d-4bac-a28f-413510cf2b5e" providerId="AD" clId="Web-{7EB19904-7F80-D7CE-56B4-9FD874ED6C76}" dt="2024-04-09T21:16:40.365" v="4"/>
        <pc:sldMkLst>
          <pc:docMk/>
          <pc:sldMk cId="937567501" sldId="311"/>
        </pc:sldMkLst>
      </pc:sldChg>
      <pc:sldChg chg="ord">
        <pc:chgData name="WENDALEE MARTIN WITTWER" userId="S::u0594444@umail.utah.edu::9fb0da18-f57d-4bac-a28f-413510cf2b5e" providerId="AD" clId="Web-{7EB19904-7F80-D7CE-56B4-9FD874ED6C76}" dt="2024-04-09T21:16:55.427" v="6"/>
        <pc:sldMkLst>
          <pc:docMk/>
          <pc:sldMk cId="2390058198" sldId="312"/>
        </pc:sldMkLst>
      </pc:sldChg>
      <pc:sldChg chg="ord">
        <pc:chgData name="WENDALEE MARTIN WITTWER" userId="S::u0594444@umail.utah.edu::9fb0da18-f57d-4bac-a28f-413510cf2b5e" providerId="AD" clId="Web-{7EB19904-7F80-D7CE-56B4-9FD874ED6C76}" dt="2024-04-09T21:16:26.193" v="3"/>
        <pc:sldMkLst>
          <pc:docMk/>
          <pc:sldMk cId="2823196446" sldId="313"/>
        </pc:sldMkLst>
      </pc:sldChg>
      <pc:sldChg chg="add">
        <pc:chgData name="WENDALEE MARTIN WITTWER" userId="S::u0594444@umail.utah.edu::9fb0da18-f57d-4bac-a28f-413510cf2b5e" providerId="AD" clId="Web-{7EB19904-7F80-D7CE-56B4-9FD874ED6C76}" dt="2024-04-09T21:15:23.551" v="0"/>
        <pc:sldMkLst>
          <pc:docMk/>
          <pc:sldMk cId="1693470881" sldId="314"/>
        </pc:sldMkLst>
      </pc:sldChg>
      <pc:sldChg chg="modSp add replId">
        <pc:chgData name="WENDALEE MARTIN WITTWER" userId="S::u0594444@umail.utah.edu::9fb0da18-f57d-4bac-a28f-413510cf2b5e" providerId="AD" clId="Web-{7EB19904-7F80-D7CE-56B4-9FD874ED6C76}" dt="2024-04-09T21:18:22.476" v="9" actId="20577"/>
        <pc:sldMkLst>
          <pc:docMk/>
          <pc:sldMk cId="1069646476" sldId="315"/>
        </pc:sldMkLst>
        <pc:spChg chg="mod">
          <ac:chgData name="WENDALEE MARTIN WITTWER" userId="S::u0594444@umail.utah.edu::9fb0da18-f57d-4bac-a28f-413510cf2b5e" providerId="AD" clId="Web-{7EB19904-7F80-D7CE-56B4-9FD874ED6C76}" dt="2024-04-09T21:18:22.476" v="9" actId="20577"/>
          <ac:spMkLst>
            <pc:docMk/>
            <pc:sldMk cId="1069646476" sldId="315"/>
            <ac:spMk id="2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7EB19904-7F80-D7CE-56B4-9FD874ED6C76}" dt="2024-04-09T21:18:42.039" v="13"/>
        <pc:sldMkLst>
          <pc:docMk/>
          <pc:sldMk cId="2362599948" sldId="316"/>
        </pc:sldMkLst>
        <pc:spChg chg="mod">
          <ac:chgData name="WENDALEE MARTIN WITTWER" userId="S::u0594444@umail.utah.edu::9fb0da18-f57d-4bac-a28f-413510cf2b5e" providerId="AD" clId="Web-{7EB19904-7F80-D7CE-56B4-9FD874ED6C76}" dt="2024-04-09T21:18:41.883" v="12" actId="20577"/>
          <ac:spMkLst>
            <pc:docMk/>
            <pc:sldMk cId="2362599948" sldId="316"/>
            <ac:spMk id="2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7EB19904-7F80-D7CE-56B4-9FD874ED6C76}" dt="2024-04-09T21:19:23.384" v="19"/>
        <pc:sldMkLst>
          <pc:docMk/>
          <pc:sldMk cId="3022785939" sldId="317"/>
        </pc:sldMkLst>
        <pc:spChg chg="mod">
          <ac:chgData name="WENDALEE MARTIN WITTWER" userId="S::u0594444@umail.utah.edu::9fb0da18-f57d-4bac-a28f-413510cf2b5e" providerId="AD" clId="Web-{7EB19904-7F80-D7CE-56B4-9FD874ED6C76}" dt="2024-04-09T21:19:16.837" v="17" actId="20577"/>
          <ac:spMkLst>
            <pc:docMk/>
            <pc:sldMk cId="3022785939" sldId="317"/>
            <ac:spMk id="2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589E925F-3D14-2C7F-0E84-9F54AD7CEB03}"/>
    <pc:docChg chg="modSld">
      <pc:chgData name="WENDALEE MARTIN WITTWER" userId="S::u0594444@umail.utah.edu::9fb0da18-f57d-4bac-a28f-413510cf2b5e" providerId="AD" clId="Web-{589E925F-3D14-2C7F-0E84-9F54AD7CEB03}" dt="2024-09-10T21:44:42.446" v="76"/>
      <pc:docMkLst>
        <pc:docMk/>
      </pc:docMkLst>
      <pc:sldChg chg="modNotes">
        <pc:chgData name="WENDALEE MARTIN WITTWER" userId="S::u0594444@umail.utah.edu::9fb0da18-f57d-4bac-a28f-413510cf2b5e" providerId="AD" clId="Web-{589E925F-3D14-2C7F-0E84-9F54AD7CEB03}" dt="2024-09-10T21:41:56.473" v="15"/>
        <pc:sldMkLst>
          <pc:docMk/>
          <pc:sldMk cId="35038374" sldId="304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4:42.446" v="76"/>
        <pc:sldMkLst>
          <pc:docMk/>
          <pc:sldMk cId="2494203161" sldId="307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3:28.179" v="47"/>
        <pc:sldMkLst>
          <pc:docMk/>
          <pc:sldMk cId="379236474" sldId="309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2:28.474" v="31"/>
        <pc:sldMkLst>
          <pc:docMk/>
          <pc:sldMk cId="937567501" sldId="311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3:23.241" v="46"/>
        <pc:sldMkLst>
          <pc:docMk/>
          <pc:sldMk cId="2390058198" sldId="312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3:36.460" v="48"/>
        <pc:sldMkLst>
          <pc:docMk/>
          <pc:sldMk cId="2823196446" sldId="313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4:30.337" v="70"/>
        <pc:sldMkLst>
          <pc:docMk/>
          <pc:sldMk cId="1069646476" sldId="315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4:16.946" v="65"/>
        <pc:sldMkLst>
          <pc:docMk/>
          <pc:sldMk cId="2362599948" sldId="316"/>
        </pc:sldMkLst>
      </pc:sldChg>
      <pc:sldChg chg="modNotes">
        <pc:chgData name="WENDALEE MARTIN WITTWER" userId="S::u0594444@umail.utah.edu::9fb0da18-f57d-4bac-a28f-413510cf2b5e" providerId="AD" clId="Web-{589E925F-3D14-2C7F-0E84-9F54AD7CEB03}" dt="2024-09-10T21:41:43.254" v="7"/>
        <pc:sldMkLst>
          <pc:docMk/>
          <pc:sldMk cId="3022785939" sldId="3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2CC2D-7EC3-418E-8341-C5D58FB213C6}" type="datetimeFigureOut"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22F24-4418-477D-9599-59F531975D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0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4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76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c/o/-le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71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6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c/o/-le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1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r/o/-le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46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o/o/-le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76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c/-le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22F24-4418-477D-9599-59F531975DFB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7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Name The Syllable Types!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capable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64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  <a:t>cattle</a:t>
            </a:r>
            <a:b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US" sz="28700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0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r>
              <a:rPr lang="en-US" dirty="0"/>
              <a:t>Name the Syllable Types!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645"/>
            <a:ext cx="10515600" cy="5530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4-8 words of varying difficulty from the current module.</a:t>
            </a:r>
          </a:p>
          <a:p>
            <a:pPr marL="514350" indent="-514350">
              <a:buAutoNum type="arabicPeriod"/>
            </a:pPr>
            <a:r>
              <a:rPr lang="en-US" dirty="0"/>
              <a:t>Review &amp; display all </a:t>
            </a:r>
            <a:r>
              <a:rPr lang="en-US" dirty="0">
                <a:solidFill>
                  <a:srgbClr val="C00000"/>
                </a:solidFill>
              </a:rPr>
              <a:t>taught</a:t>
            </a:r>
            <a:r>
              <a:rPr lang="en-US" dirty="0"/>
              <a:t> syllable types on white board for reference (open &amp; closed).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Echo spell the 1st word. S. write the word on their white board.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mark vowels with 'x' &amp; divided into syllables.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Then, prompt S. to identify &amp; label the syllable types (see example).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Monitor as S. label, questioning to elicit error correction.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Wait for S. to finish, then prompt, </a:t>
            </a:r>
            <a:r>
              <a:rPr lang="en-US" b="1" i="1" dirty="0"/>
              <a:t>Boards up.</a:t>
            </a:r>
            <a:r>
              <a:rPr lang="en-US" dirty="0"/>
              <a:t>  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Ask S. to identify previously taught language concepts for review (e.g., schwa, blends, digraphs, soft 'c' or 'g').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Continue with remaining words as time allows.</a:t>
            </a:r>
          </a:p>
        </p:txBody>
      </p:sp>
      <p:pic>
        <p:nvPicPr>
          <p:cNvPr id="4" name="Picture 3" descr="A white rectangular card with black letters&#10;&#10;Description automatically generated">
            <a:extLst>
              <a:ext uri="{FF2B5EF4-FFF2-40B4-BE49-F238E27FC236}">
                <a16:creationId xmlns:a16="http://schemas.microsoft.com/office/drawing/2014/main" id="{A56AEEC7-3A0F-690C-FE1A-43AEF9E0B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7165" y="1184066"/>
            <a:ext cx="801897" cy="1326850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B16956FF-5B77-6645-FD3D-276B1E499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612" y="5502125"/>
            <a:ext cx="2567795" cy="136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7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stable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8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r>
              <a:rPr lang="en-US" sz="19900" dirty="0">
                <a:solidFill>
                  <a:srgbClr val="7030A0"/>
                </a:solidFill>
                <a:latin typeface="Century Gothic" panose="020B0502020202020204" pitchFamily="34" charset="0"/>
              </a:rPr>
              <a:t>castle</a:t>
            </a: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br>
              <a:rPr lang="en-US" sz="13800" dirty="0">
                <a:solidFill>
                  <a:srgbClr val="7030A0"/>
                </a:solidFill>
                <a:latin typeface="Century Gothic" panose="020B0502020202020204" pitchFamily="34" charset="0"/>
              </a:rPr>
            </a:br>
            <a:endParaRPr lang="en-US" sz="19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>
                <a:solidFill>
                  <a:srgbClr val="7030A0"/>
                </a:solidFill>
                <a:latin typeface="Century Gothic" panose="020B0502020202020204" pitchFamily="34" charset="0"/>
              </a:rPr>
              <a:t>startle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9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enable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6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bundle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 panose="020B0502020202020204" pitchFamily="34" charset="0"/>
              </a:rPr>
              <a:t>principle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58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4913"/>
            <a:ext cx="11860306" cy="1329205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solidFill>
                  <a:srgbClr val="7030A0"/>
                </a:solidFill>
                <a:latin typeface="Century Gothic"/>
              </a:rPr>
              <a:t>article</a:t>
            </a:r>
            <a:endParaRPr lang="en-US" sz="239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59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E9ECCC-005E-43B7-8E0A-00225AB80E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F0E96D-9BD9-48DB-B772-440B85D3E30B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FB91D139-6D62-4C9C-A710-12713040FF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407</TotalTime>
  <Words>142</Words>
  <Application>Microsoft Office PowerPoint</Application>
  <PresentationFormat>Widescreen</PresentationFormat>
  <Paragraphs>23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8.2</vt:lpstr>
      <vt:lpstr>Name the Syllable Types!</vt:lpstr>
      <vt:lpstr>stable</vt:lpstr>
      <vt:lpstr>   castle   </vt:lpstr>
      <vt:lpstr>startle</vt:lpstr>
      <vt:lpstr>enable</vt:lpstr>
      <vt:lpstr>bundle</vt:lpstr>
      <vt:lpstr>principle</vt:lpstr>
      <vt:lpstr>article</vt:lpstr>
      <vt:lpstr>capable</vt:lpstr>
      <vt:lpstr> cattle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70</cp:revision>
  <dcterms:created xsi:type="dcterms:W3CDTF">2017-08-10T22:22:47Z</dcterms:created>
  <dcterms:modified xsi:type="dcterms:W3CDTF">2024-09-10T21:44:46Z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