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C794FA-0B87-8B3A-2D01-F1193FDD72E5}" v="2" dt="2024-08-28T21:50:13.582"/>
    <p1510:client id="{9BCE632A-BCB2-A21E-F558-211CADCBA449}" v="46" dt="2024-08-28T20:32:23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9BCE632A-BCB2-A21E-F558-211CADCBA449}"/>
    <pc:docChg chg="modSld">
      <pc:chgData name="WENDALEE MARTIN WITTWER" userId="S::u0594444@umail.utah.edu::9fb0da18-f57d-4bac-a28f-413510cf2b5e" providerId="AD" clId="Web-{9BCE632A-BCB2-A21E-F558-211CADCBA449}" dt="2024-08-28T20:32:20.065" v="38" actId="20577"/>
      <pc:docMkLst>
        <pc:docMk/>
      </pc:docMkLst>
      <pc:sldChg chg="modSp">
        <pc:chgData name="WENDALEE MARTIN WITTWER" userId="S::u0594444@umail.utah.edu::9fb0da18-f57d-4bac-a28f-413510cf2b5e" providerId="AD" clId="Web-{9BCE632A-BCB2-A21E-F558-211CADCBA449}" dt="2024-08-28T20:32:20.065" v="38" actId="20577"/>
        <pc:sldMkLst>
          <pc:docMk/>
          <pc:sldMk cId="3348055517" sldId="301"/>
        </pc:sldMkLst>
        <pc:spChg chg="mod">
          <ac:chgData name="WENDALEE MARTIN WITTWER" userId="S::u0594444@umail.utah.edu::9fb0da18-f57d-4bac-a28f-413510cf2b5e" providerId="AD" clId="Web-{9BCE632A-BCB2-A21E-F558-211CADCBA449}" dt="2024-08-28T20:32:20.065" v="38" actId="20577"/>
          <ac:spMkLst>
            <pc:docMk/>
            <pc:sldMk cId="3348055517" sldId="301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9BCE632A-BCB2-A21E-F558-211CADCBA449}" dt="2024-08-28T20:31:47.205" v="36" actId="1076"/>
        <pc:sldMkLst>
          <pc:docMk/>
          <pc:sldMk cId="1957462433" sldId="302"/>
        </pc:sldMkLst>
        <pc:spChg chg="mod">
          <ac:chgData name="WENDALEE MARTIN WITTWER" userId="S::u0594444@umail.utah.edu::9fb0da18-f57d-4bac-a28f-413510cf2b5e" providerId="AD" clId="Web-{9BCE632A-BCB2-A21E-F558-211CADCBA449}" dt="2024-08-28T20:31:47.205" v="36" actId="1076"/>
          <ac:spMkLst>
            <pc:docMk/>
            <pc:sldMk cId="1957462433" sldId="302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CCC9FF3E-714A-3E2E-235C-DAF6DD9BC286}"/>
    <pc:docChg chg="addSld delSld modSld">
      <pc:chgData name="WENDALEE MARTIN WITTWER" userId="S::u0594444@umail.utah.edu::9fb0da18-f57d-4bac-a28f-413510cf2b5e" providerId="AD" clId="Web-{CCC9FF3E-714A-3E2E-235C-DAF6DD9BC286}" dt="2024-04-08T22:34:37.572" v="92"/>
      <pc:docMkLst>
        <pc:docMk/>
      </pc:docMkLst>
      <pc:sldChg chg="modSp">
        <pc:chgData name="WENDALEE MARTIN WITTWER" userId="S::u0594444@umail.utah.edu::9fb0da18-f57d-4bac-a28f-413510cf2b5e" providerId="AD" clId="Web-{CCC9FF3E-714A-3E2E-235C-DAF6DD9BC286}" dt="2024-04-08T22:27:39.583" v="18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CCC9FF3E-714A-3E2E-235C-DAF6DD9BC286}" dt="2024-04-08T22:27:39.583" v="18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CCC9FF3E-714A-3E2E-235C-DAF6DD9BC286}" dt="2024-04-08T22:32:42.805" v="59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2:48.946" v="60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2:49.821" v="61"/>
        <pc:sldMkLst>
          <pc:docMk/>
          <pc:sldMk cId="4118111626" sldId="260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3:02.758" v="66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3:05.071" v="67"/>
        <pc:sldMkLst>
          <pc:docMk/>
          <pc:sldMk cId="2041210414" sldId="262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3:05.790" v="68"/>
        <pc:sldMkLst>
          <pc:docMk/>
          <pc:sldMk cId="4193027808" sldId="263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3:35.759" v="77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29:10.928" v="21"/>
        <pc:sldMkLst>
          <pc:docMk/>
          <pc:sldMk cId="607765463" sldId="278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3:37.181" v="78"/>
        <pc:sldMkLst>
          <pc:docMk/>
          <pc:sldMk cId="319230422" sldId="279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4:37.572" v="92"/>
        <pc:sldMkLst>
          <pc:docMk/>
          <pc:sldMk cId="1653302051" sldId="280"/>
        </pc:sldMkLst>
      </pc:sldChg>
      <pc:sldChg chg="del">
        <pc:chgData name="WENDALEE MARTIN WITTWER" userId="S::u0594444@umail.utah.edu::9fb0da18-f57d-4bac-a28f-413510cf2b5e" providerId="AD" clId="Web-{CCC9FF3E-714A-3E2E-235C-DAF6DD9BC286}" dt="2024-04-08T22:34:36.150" v="91"/>
        <pc:sldMkLst>
          <pc:docMk/>
          <pc:sldMk cId="468539185" sldId="281"/>
        </pc:sldMkLst>
      </pc:sldChg>
      <pc:sldChg chg="add">
        <pc:chgData name="WENDALEE MARTIN WITTWER" userId="S::u0594444@umail.utah.edu::9fb0da18-f57d-4bac-a28f-413510cf2b5e" providerId="AD" clId="Web-{CCC9FF3E-714A-3E2E-235C-DAF6DD9BC286}" dt="2024-04-08T22:28:32.287" v="19"/>
        <pc:sldMkLst>
          <pc:docMk/>
          <pc:sldMk cId="2578924175" sldId="300"/>
        </pc:sldMkLst>
      </pc:sldChg>
      <pc:sldChg chg="modSp add">
        <pc:chgData name="WENDALEE MARTIN WITTWER" userId="S::u0594444@umail.utah.edu::9fb0da18-f57d-4bac-a28f-413510cf2b5e" providerId="AD" clId="Web-{CCC9FF3E-714A-3E2E-235C-DAF6DD9BC286}" dt="2024-04-08T22:32:17.633" v="53" actId="20577"/>
        <pc:sldMkLst>
          <pc:docMk/>
          <pc:sldMk cId="3348055517" sldId="301"/>
        </pc:sldMkLst>
        <pc:spChg chg="mod">
          <ac:chgData name="WENDALEE MARTIN WITTWER" userId="S::u0594444@umail.utah.edu::9fb0da18-f57d-4bac-a28f-413510cf2b5e" providerId="AD" clId="Web-{CCC9FF3E-714A-3E2E-235C-DAF6DD9BC286}" dt="2024-04-08T22:32:17.633" v="53" actId="20577"/>
          <ac:spMkLst>
            <pc:docMk/>
            <pc:sldMk cId="3348055517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CCC9FF3E-714A-3E2E-235C-DAF6DD9BC286}" dt="2024-04-08T22:31:56.070" v="48" actId="20577"/>
          <ac:spMkLst>
            <pc:docMk/>
            <pc:sldMk cId="3348055517" sldId="301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CCC9FF3E-714A-3E2E-235C-DAF6DD9BC286}" dt="2024-04-08T22:34:30.634" v="90" actId="20577"/>
        <pc:sldMkLst>
          <pc:docMk/>
          <pc:sldMk cId="1957462433" sldId="302"/>
        </pc:sldMkLst>
        <pc:spChg chg="mod">
          <ac:chgData name="WENDALEE MARTIN WITTWER" userId="S::u0594444@umail.utah.edu::9fb0da18-f57d-4bac-a28f-413510cf2b5e" providerId="AD" clId="Web-{CCC9FF3E-714A-3E2E-235C-DAF6DD9BC286}" dt="2024-04-08T22:33:49.103" v="79" actId="20577"/>
          <ac:spMkLst>
            <pc:docMk/>
            <pc:sldMk cId="1957462433" sldId="302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CCC9FF3E-714A-3E2E-235C-DAF6DD9BC286}" dt="2024-04-08T22:34:30.634" v="90" actId="20577"/>
          <ac:spMkLst>
            <pc:docMk/>
            <pc:sldMk cId="1957462433" sldId="302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79C794FA-0B87-8B3A-2D01-F1193FDD72E5}"/>
    <pc:docChg chg="modSld">
      <pc:chgData name="WENDALEE MARTIN WITTWER" userId="S::u0594444@umail.utah.edu::9fb0da18-f57d-4bac-a28f-413510cf2b5e" providerId="AD" clId="Web-{79C794FA-0B87-8B3A-2D01-F1193FDD72E5}" dt="2024-08-28T21:50:13.582" v="1" actId="20577"/>
      <pc:docMkLst>
        <pc:docMk/>
      </pc:docMkLst>
      <pc:sldChg chg="modSp">
        <pc:chgData name="WENDALEE MARTIN WITTWER" userId="S::u0594444@umail.utah.edu::9fb0da18-f57d-4bac-a28f-413510cf2b5e" providerId="AD" clId="Web-{79C794FA-0B87-8B3A-2D01-F1193FDD72E5}" dt="2024-08-28T21:50:13.582" v="1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79C794FA-0B87-8B3A-2D01-F1193FDD72E5}" dt="2024-08-28T21:50:13.582" v="1" actId="20577"/>
          <ac:spMkLst>
            <pc:docMk/>
            <pc:sldMk cId="2578924175" sldId="30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 Find, Write &amp; Read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55"/>
            <a:ext cx="10515600" cy="1325563"/>
          </a:xfrm>
        </p:spPr>
        <p:txBody>
          <a:bodyPr/>
          <a:lstStyle/>
          <a:p>
            <a:r>
              <a:rPr lang="en-US" dirty="0"/>
              <a:t>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4880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Display 5-10 words from current module with various phonics/language </a:t>
            </a:r>
            <a:r>
              <a:rPr lang="en-US" dirty="0"/>
              <a:t>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find word(s) that represents a specific current/review phonics concepts or trouble areas (e.g., words with a digraph in the 1st syllable OR words that have a specific vowel sound in </a:t>
            </a:r>
            <a:r>
              <a:rPr lang="en-US"/>
              <a:t>one</a:t>
            </a:r>
            <a:r>
              <a:rPr lang="en-US" dirty="0"/>
              <a:t> of the syllables).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</a:t>
            </a:r>
            <a:r>
              <a:rPr lang="en-US" b="1" dirty="0"/>
              <a:t>find</a:t>
            </a:r>
            <a:r>
              <a:rPr lang="en-US"/>
              <a:t> word(s), </a:t>
            </a:r>
            <a:r>
              <a:rPr lang="en-US" b="1"/>
              <a:t>write</a:t>
            </a:r>
            <a:r>
              <a:rPr lang="en-US" dirty="0"/>
              <a:t> word(s) on their own white board, and conceal their written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all S. have responded, prompt:  </a:t>
            </a:r>
            <a:r>
              <a:rPr lang="en-US" b="1" i="1"/>
              <a:t>Boards up!</a:t>
            </a:r>
          </a:p>
          <a:p>
            <a:pPr marL="514350" indent="-514350">
              <a:buAutoNum type="arabicPeriod"/>
            </a:pPr>
            <a:r>
              <a:rPr lang="en-US" dirty="0"/>
              <a:t>With the whole group, question for error correction, reinforcing taught </a:t>
            </a:r>
            <a:r>
              <a:rPr lang="en-US"/>
              <a:t>concepts (e.g., </a:t>
            </a:r>
            <a:r>
              <a:rPr lang="en-US" b="1" i="1"/>
              <a:t>Remember a digraph is 2 consonants that make 1 sound</a:t>
            </a:r>
            <a:r>
              <a:rPr lang="en-US"/>
              <a:t>).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Call on several S. to read their word(s).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S. justify their answer(s) by naming the concepts (e.g., </a:t>
            </a:r>
            <a:r>
              <a:rPr lang="en-US" i="1" err="1"/>
              <a:t>sh</a:t>
            </a:r>
            <a:r>
              <a:rPr lang="en-US" i="1" dirty="0"/>
              <a:t> is the digraph in the first </a:t>
            </a:r>
            <a:r>
              <a:rPr lang="en-US" i="1"/>
              <a:t>syllable of </a:t>
            </a:r>
            <a:r>
              <a:rPr lang="en-US" i="1" err="1"/>
              <a:t>bishbat</a:t>
            </a:r>
            <a:r>
              <a:rPr lang="en-US"/>
              <a:t>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Prompt: </a:t>
            </a:r>
            <a:r>
              <a:rPr lang="en-US" b="1" i="1" dirty="0">
                <a:ea typeface="Calibri"/>
                <a:cs typeface="Calibri"/>
              </a:rPr>
              <a:t>What's the word?</a:t>
            </a:r>
            <a:r>
              <a:rPr lang="en-US" dirty="0">
                <a:ea typeface="Calibri"/>
                <a:cs typeface="Calibri"/>
              </a:rPr>
              <a:t> And point to displayed word(s). S. chorally 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activity with different concepts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cycle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battle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able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circle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bible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stable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bundle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crumple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hurdle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title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2792239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'c' that has the soft sound</a:t>
            </a:r>
          </a:p>
        </p:txBody>
      </p:sp>
    </p:spTree>
    <p:extLst>
      <p:ext uri="{BB962C8B-B14F-4D97-AF65-F5344CB8AC3E}">
        <p14:creationId xmlns:p14="http://schemas.microsoft.com/office/powerpoint/2010/main" val="334805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handle 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bugle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little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tremble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bottle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candle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marble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rifle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startle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purple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12856" y="6235233"/>
            <a:ext cx="376314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R-controlled syllable in the 1st syllable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46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40CE9E-B5EB-4568-967D-2BF286F136F8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26CCC8D2-8F30-49C5-B88C-FA706E2288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4CC07-33E2-48BE-9136-A6E252F5E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8.1</vt:lpstr>
      <vt:lpstr>To prepare</vt:lpstr>
      <vt:lpstr> cycle  battle able circle bible</vt:lpstr>
      <vt:lpstr> handle  bugle little tremble bottle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73</cp:revision>
  <dcterms:created xsi:type="dcterms:W3CDTF">2017-08-10T22:22:47Z</dcterms:created>
  <dcterms:modified xsi:type="dcterms:W3CDTF">2024-08-28T21:50:13Z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