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8" r:id="rId6"/>
    <p:sldId id="258" r:id="rId7"/>
    <p:sldId id="259" r:id="rId8"/>
    <p:sldId id="276" r:id="rId9"/>
    <p:sldId id="260" r:id="rId10"/>
    <p:sldId id="287" r:id="rId11"/>
    <p:sldId id="261" r:id="rId12"/>
    <p:sldId id="281" r:id="rId13"/>
    <p:sldId id="263" r:id="rId14"/>
    <p:sldId id="286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3" r:id="rId24"/>
    <p:sldId id="274" r:id="rId25"/>
    <p:sldId id="282" r:id="rId26"/>
    <p:sldId id="275" r:id="rId27"/>
    <p:sldId id="283" r:id="rId28"/>
    <p:sldId id="284" r:id="rId29"/>
    <p:sldId id="285" r:id="rId30"/>
    <p:sldId id="288" r:id="rId31"/>
    <p:sldId id="289" r:id="rId32"/>
    <p:sldId id="290" r:id="rId33"/>
    <p:sldId id="291" r:id="rId34"/>
    <p:sldId id="292" r:id="rId35"/>
    <p:sldId id="293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DALEE MARTIN WITTWER" userId="S::u0594444@umail.utah.edu::9fb0da18-f57d-4bac-a28f-413510cf2b5e" providerId="AD" clId="Web-{8B807146-616E-C484-3CDA-97FAFE50CCE4}"/>
    <pc:docChg chg="modSld sldOrd">
      <pc:chgData name="WENDALEE MARTIN WITTWER" userId="S::u0594444@umail.utah.edu::9fb0da18-f57d-4bac-a28f-413510cf2b5e" providerId="AD" clId="Web-{8B807146-616E-C484-3CDA-97FAFE50CCE4}" dt="2024-04-08T18:27:23.045" v="32" actId="20577"/>
      <pc:docMkLst>
        <pc:docMk/>
      </pc:docMkLst>
      <pc:sldChg chg="ord">
        <pc:chgData name="WENDALEE MARTIN WITTWER" userId="S::u0594444@umail.utah.edu::9fb0da18-f57d-4bac-a28f-413510cf2b5e" providerId="AD" clId="Web-{8B807146-616E-C484-3CDA-97FAFE50CCE4}" dt="2024-04-08T18:25:31.824" v="25"/>
        <pc:sldMkLst>
          <pc:docMk/>
          <pc:sldMk cId="1717078616" sldId="276"/>
        </pc:sldMkLst>
      </pc:sldChg>
      <pc:sldChg chg="modSp">
        <pc:chgData name="WENDALEE MARTIN WITTWER" userId="S::u0594444@umail.utah.edu::9fb0da18-f57d-4bac-a28f-413510cf2b5e" providerId="AD" clId="Web-{8B807146-616E-C484-3CDA-97FAFE50CCE4}" dt="2024-04-08T18:27:23.045" v="32" actId="20577"/>
        <pc:sldMkLst>
          <pc:docMk/>
          <pc:sldMk cId="607765463" sldId="278"/>
        </pc:sldMkLst>
        <pc:spChg chg="mod">
          <ac:chgData name="WENDALEE MARTIN WITTWER" userId="S::u0594444@umail.utah.edu::9fb0da18-f57d-4bac-a28f-413510cf2b5e" providerId="AD" clId="Web-{8B807146-616E-C484-3CDA-97FAFE50CCE4}" dt="2024-04-08T18:27:23.045" v="32" actId="20577"/>
          <ac:spMkLst>
            <pc:docMk/>
            <pc:sldMk cId="607765463" sldId="278"/>
            <ac:spMk id="4" creationId="{00000000-0000-0000-0000-000000000000}"/>
          </ac:spMkLst>
        </pc:spChg>
      </pc:sldChg>
      <pc:sldChg chg="ord">
        <pc:chgData name="WENDALEE MARTIN WITTWER" userId="S::u0594444@umail.utah.edu::9fb0da18-f57d-4bac-a28f-413510cf2b5e" providerId="AD" clId="Web-{8B807146-616E-C484-3CDA-97FAFE50CCE4}" dt="2024-04-08T18:26:04.059" v="27"/>
        <pc:sldMkLst>
          <pc:docMk/>
          <pc:sldMk cId="1545769472" sldId="286"/>
        </pc:sldMkLst>
      </pc:sldChg>
      <pc:sldChg chg="ord">
        <pc:chgData name="WENDALEE MARTIN WITTWER" userId="S::u0594444@umail.utah.edu::9fb0da18-f57d-4bac-a28f-413510cf2b5e" providerId="AD" clId="Web-{8B807146-616E-C484-3CDA-97FAFE50CCE4}" dt="2024-04-08T18:25:43.683" v="26"/>
        <pc:sldMkLst>
          <pc:docMk/>
          <pc:sldMk cId="3237863169" sldId="287"/>
        </pc:sldMkLst>
      </pc:sldChg>
    </pc:docChg>
  </pc:docChgLst>
  <pc:docChgLst>
    <pc:chgData name="WENDALEE MARTIN WITTWER" userId="S::u0594444@umail.utah.edu::9fb0da18-f57d-4bac-a28f-413510cf2b5e" providerId="AD" clId="Web-{E3504B56-B960-F597-B58F-1ECA5F16DC3C}"/>
    <pc:docChg chg="modSld">
      <pc:chgData name="WENDALEE MARTIN WITTWER" userId="S::u0594444@umail.utah.edu::9fb0da18-f57d-4bac-a28f-413510cf2b5e" providerId="AD" clId="Web-{E3504B56-B960-F597-B58F-1ECA5F16DC3C}" dt="2024-05-16T20:43:19.343" v="0" actId="20577"/>
      <pc:docMkLst>
        <pc:docMk/>
      </pc:docMkLst>
      <pc:sldChg chg="modSp">
        <pc:chgData name="WENDALEE MARTIN WITTWER" userId="S::u0594444@umail.utah.edu::9fb0da18-f57d-4bac-a28f-413510cf2b5e" providerId="AD" clId="Web-{E3504B56-B960-F597-B58F-1ECA5F16DC3C}" dt="2024-05-16T20:43:19.343" v="0" actId="20577"/>
        <pc:sldMkLst>
          <pc:docMk/>
          <pc:sldMk cId="1240602439" sldId="256"/>
        </pc:sldMkLst>
        <pc:spChg chg="mod">
          <ac:chgData name="WENDALEE MARTIN WITTWER" userId="S::u0594444@umail.utah.edu::9fb0da18-f57d-4bac-a28f-413510cf2b5e" providerId="AD" clId="Web-{E3504B56-B960-F597-B58F-1ECA5F16DC3C}" dt="2024-05-16T20:43:19.343" v="0" actId="20577"/>
          <ac:spMkLst>
            <pc:docMk/>
            <pc:sldMk cId="1240602439" sldId="256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592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76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033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27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95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7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62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07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520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48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7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7F29-8F38-4EA1-971B-27EB6871E6A5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EE7F7-EE33-464B-BC36-32DB5FC0C3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7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7.3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Fluency Activity: OOPS!</a:t>
            </a:r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060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war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3027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percent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769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warm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549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687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  <a:cs typeface="Arial" panose="020B0604020202020204" pitchFamily="34" charset="0"/>
              </a:rPr>
              <a:t>quart</a:t>
            </a:r>
          </a:p>
        </p:txBody>
      </p:sp>
    </p:spTree>
    <p:extLst>
      <p:ext uri="{BB962C8B-B14F-4D97-AF65-F5344CB8AC3E}">
        <p14:creationId xmlns:p14="http://schemas.microsoft.com/office/powerpoint/2010/main" val="235117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curve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14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nerve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05634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charge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2818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disturb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4988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never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Oops!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dirty="0"/>
              <a:t>Select 1 student to tally points on board. </a:t>
            </a:r>
          </a:p>
          <a:p>
            <a:pPr marL="514350" indent="-514350">
              <a:buAutoNum type="arabicPeriod"/>
            </a:pPr>
            <a:r>
              <a:rPr lang="en-US" dirty="0"/>
              <a:t>Split class into 2 teams.   </a:t>
            </a:r>
          </a:p>
          <a:p>
            <a:pPr marL="514350" indent="-514350">
              <a:buAutoNum type="arabicPeriod"/>
            </a:pPr>
            <a:r>
              <a:rPr lang="en-US" dirty="0">
                <a:ea typeface="Calibri"/>
                <a:cs typeface="Calibri"/>
              </a:rPr>
              <a:t>Set timer for 1:00.</a:t>
            </a:r>
            <a:endParaRPr lang="en-US" dirty="0"/>
          </a:p>
          <a:p>
            <a:pPr marL="514350" indent="-514350">
              <a:buAutoNum type="arabicPeriod"/>
            </a:pPr>
            <a:r>
              <a:rPr lang="en-US"/>
              <a:t>Teams take turns reading displayed words, with the whole team reading </a:t>
            </a:r>
            <a:r>
              <a:rPr lang="en-US" dirty="0"/>
              <a:t>chorally.     </a:t>
            </a:r>
            <a:endParaRPr lang="en-US"/>
          </a:p>
          <a:p>
            <a:pPr marL="514350" indent="-514350">
              <a:buAutoNum type="arabicPeriod"/>
            </a:pPr>
            <a:r>
              <a:rPr lang="en-US" dirty="0"/>
              <a:t>1 point is earned for each word read correctly.             </a:t>
            </a:r>
          </a:p>
          <a:p>
            <a:pPr marL="514350" indent="-514350">
              <a:buAutoNum type="arabicPeriod"/>
            </a:pPr>
            <a:r>
              <a:rPr lang="en-US" dirty="0"/>
              <a:t>If an OOPS!! card turns up, team loses all points.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Play until timer beeps or all words are read. </a:t>
            </a:r>
            <a:endParaRPr lang="en-US" dirty="0">
              <a:ea typeface="Calibri"/>
              <a:cs typeface="Calibri"/>
            </a:endParaRPr>
          </a:p>
          <a:p>
            <a:pPr marL="514350" indent="-514350">
              <a:buAutoNum type="arabicPeriod"/>
            </a:pPr>
            <a:r>
              <a:rPr lang="en-US" dirty="0"/>
              <a:t>Team with most points wins.  </a:t>
            </a:r>
          </a:p>
          <a:p>
            <a:pPr marL="514350" indent="-514350">
              <a:buAutoNum type="arabicPeriod"/>
            </a:pPr>
            <a:r>
              <a:rPr lang="en-US" dirty="0"/>
              <a:t>Repeat game as time allows. 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8148917" y="1354741"/>
            <a:ext cx="2003612" cy="671893"/>
            <a:chOff x="7812741" y="282849"/>
            <a:chExt cx="2003612" cy="671893"/>
          </a:xfrm>
        </p:grpSpPr>
        <p:cxnSp>
          <p:nvCxnSpPr>
            <p:cNvPr id="5" name="Straight Connector 4"/>
            <p:cNvCxnSpPr/>
            <p:nvPr/>
          </p:nvCxnSpPr>
          <p:spPr>
            <a:xfrm flipV="1">
              <a:off x="7812741" y="524435"/>
              <a:ext cx="1734671" cy="134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flipH="1">
              <a:off x="8673350" y="528919"/>
              <a:ext cx="17929" cy="4258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7978584" y="282849"/>
              <a:ext cx="183776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Class           Teacher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7765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elder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78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confirm</a:t>
            </a:r>
          </a:p>
        </p:txBody>
      </p:sp>
    </p:spTree>
    <p:extLst>
      <p:ext uri="{BB962C8B-B14F-4D97-AF65-F5344CB8AC3E}">
        <p14:creationId xmlns:p14="http://schemas.microsoft.com/office/powerpoint/2010/main" val="1045811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352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conform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066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format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908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framework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normal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8710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remark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949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category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5186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6600" dirty="0">
                <a:latin typeface="Century Gothic" panose="020B0502020202020204" pitchFamily="34" charset="0"/>
              </a:rPr>
              <a:t>accuracy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185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9224" y="2704913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19900" dirty="0">
                <a:latin typeface="Century Gothic" panose="020B0502020202020204" pitchFamily="34" charset="0"/>
              </a:rPr>
              <a:t>clerk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7465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camera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6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3800" dirty="0">
                <a:latin typeface="Century Gothic" panose="020B0502020202020204" pitchFamily="34" charset="0"/>
              </a:rPr>
              <a:t>centimeter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719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>
                <a:latin typeface="Century Gothic" panose="020B0502020202020204" pitchFamily="34" charset="0"/>
              </a:rPr>
              <a:t>exercise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81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cord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3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export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707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mark</a:t>
            </a:r>
          </a:p>
        </p:txBody>
      </p:sp>
    </p:spTree>
    <p:extLst>
      <p:ext uri="{BB962C8B-B14F-4D97-AF65-F5344CB8AC3E}">
        <p14:creationId xmlns:p14="http://schemas.microsoft.com/office/powerpoint/2010/main" val="4118111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persist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863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959224" y="270491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19900" dirty="0">
                <a:latin typeface="Century Gothic" panose="020B0502020202020204" pitchFamily="34" charset="0"/>
              </a:rPr>
              <a:t>port</a:t>
            </a:r>
            <a:endParaRPr lang="en-US" sz="287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793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2279" y="1532684"/>
            <a:ext cx="3238500" cy="336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4029" y="1458847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897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d2faa762-d892-445e-8c60-a3d15e085043" xsi:nil="true"/>
    <lcf76f155ced4ddcb4097134ff3c332f xmlns="d2faa762-d892-445e-8c60-a3d15e085043">
      <Terms xmlns="http://schemas.microsoft.com/office/infopath/2007/PartnerControls"/>
    </lcf76f155ced4ddcb4097134ff3c332f>
    <TaxCatchAll xmlns="78b32b9a-ede6-4127-96eb-e984326492a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F7AE6638D2743B6C3566D625B8387" ma:contentTypeVersion="19" ma:contentTypeDescription="Create a new document." ma:contentTypeScope="" ma:versionID="d357ec50bd8a91f4a7018487b449c2e9">
  <xsd:schema xmlns:xsd="http://www.w3.org/2001/XMLSchema" xmlns:xs="http://www.w3.org/2001/XMLSchema" xmlns:p="http://schemas.microsoft.com/office/2006/metadata/properties" xmlns:ns2="d2faa762-d892-445e-8c60-a3d15e085043" xmlns:ns3="78b32b9a-ede6-4127-96eb-e984326492a6" targetNamespace="http://schemas.microsoft.com/office/2006/metadata/properties" ma:root="true" ma:fieldsID="f7238e7a4eddcf2830059ca23ea00b38" ns2:_="" ns3:_="">
    <xsd:import namespace="d2faa762-d892-445e-8c60-a3d15e085043"/>
    <xsd:import namespace="78b32b9a-ede6-4127-96eb-e984326492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Statu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faa762-d892-445e-8c60-a3d15e085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Status" ma:index="20" nillable="true" ma:displayName="Status" ma:internalName="Status">
      <xsd:simpleType>
        <xsd:restriction base="dms:Text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573f668-f3c2-41a3-9de5-80cf810034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b32b9a-ede6-4127-96eb-e984326492a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90e15c83-951b-489c-915f-f72e9dac962b}" ma:internalName="TaxCatchAll" ma:showField="CatchAllData" ma:web="78b32b9a-ede6-4127-96eb-e984326492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55110F7-87A5-4201-BA34-BE2F1C5D1DA7}">
  <ds:schemaRefs>
    <ds:schemaRef ds:uri="http://schemas.microsoft.com/office/2006/metadata/properties"/>
    <ds:schemaRef ds:uri="http://schemas.microsoft.com/office/infopath/2007/PartnerControls"/>
    <ds:schemaRef ds:uri="d2faa762-d892-445e-8c60-a3d15e085043"/>
    <ds:schemaRef ds:uri="78b32b9a-ede6-4127-96eb-e984326492a6"/>
  </ds:schemaRefs>
</ds:datastoreItem>
</file>

<file path=customXml/itemProps2.xml><?xml version="1.0" encoding="utf-8"?>
<ds:datastoreItem xmlns:ds="http://schemas.openxmlformats.org/officeDocument/2006/customXml" ds:itemID="{0D8DAE18-DA1A-469C-9314-422824C00FB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15AEA6-E05D-4DE6-8FA9-0E86E40A02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faa762-d892-445e-8c60-a3d15e085043"/>
    <ds:schemaRef ds:uri="78b32b9a-ede6-4127-96eb-e984326492a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111</Words>
  <Application>Microsoft Office PowerPoint</Application>
  <PresentationFormat>Widescreen</PresentationFormat>
  <Paragraphs>41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7.3</vt:lpstr>
      <vt:lpstr>Oops!</vt:lpstr>
      <vt:lpstr>clerk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</dc:title>
  <dc:creator>Kelly Robbins</dc:creator>
  <cp:lastModifiedBy>UURC Kelly</cp:lastModifiedBy>
  <cp:revision>35</cp:revision>
  <dcterms:created xsi:type="dcterms:W3CDTF">2017-08-10T22:22:47Z</dcterms:created>
  <dcterms:modified xsi:type="dcterms:W3CDTF">2024-08-21T20:04:08Z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0x010100F6DF7AE6638D2743B6C3566D625B8387</vt:lpwstr>
  </property>
  <property fmtid="{D5CDD505-2E9C-101B-9397-08002B2CF9AE}" pid="3" name="MediaServiceImageTags">
    <vt:lpwstr/>
  </property>
</Properties>
</file>