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358" r:id="rId6"/>
    <p:sldId id="359" r:id="rId7"/>
    <p:sldId id="259" r:id="rId8"/>
    <p:sldId id="260" r:id="rId9"/>
    <p:sldId id="261" r:id="rId10"/>
    <p:sldId id="270" r:id="rId11"/>
    <p:sldId id="263" r:id="rId12"/>
    <p:sldId id="297" r:id="rId13"/>
    <p:sldId id="264" r:id="rId14"/>
    <p:sldId id="308" r:id="rId15"/>
    <p:sldId id="266" r:id="rId16"/>
    <p:sldId id="309" r:id="rId17"/>
    <p:sldId id="267" r:id="rId18"/>
    <p:sldId id="304" r:id="rId19"/>
    <p:sldId id="268" r:id="rId20"/>
    <p:sldId id="269" r:id="rId21"/>
    <p:sldId id="302" r:id="rId22"/>
    <p:sldId id="272" r:id="rId23"/>
    <p:sldId id="273" r:id="rId24"/>
    <p:sldId id="275" r:id="rId25"/>
    <p:sldId id="276" r:id="rId26"/>
    <p:sldId id="277" r:id="rId27"/>
    <p:sldId id="307" r:id="rId28"/>
    <p:sldId id="305" r:id="rId29"/>
    <p:sldId id="279" r:id="rId30"/>
    <p:sldId id="282" r:id="rId31"/>
    <p:sldId id="306" r:id="rId32"/>
    <p:sldId id="284" r:id="rId33"/>
    <p:sldId id="286" r:id="rId34"/>
    <p:sldId id="287" r:id="rId35"/>
    <p:sldId id="289" r:id="rId36"/>
    <p:sldId id="290" r:id="rId37"/>
    <p:sldId id="292" r:id="rId38"/>
    <p:sldId id="294" r:id="rId39"/>
    <p:sldId id="295" r:id="rId40"/>
    <p:sldId id="296" r:id="rId41"/>
    <p:sldId id="300" r:id="rId42"/>
    <p:sldId id="301" r:id="rId43"/>
    <p:sldId id="303" r:id="rId44"/>
    <p:sldId id="310" r:id="rId45"/>
    <p:sldId id="311" r:id="rId46"/>
    <p:sldId id="314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CF6882-6018-D0E8-DA80-4ED562CB9367}" v="4" dt="2024-10-17T16:18:00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-8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2ACF6882-6018-D0E8-DA80-4ED562CB9367}"/>
    <pc:docChg chg="addSld delSld">
      <pc:chgData name="WENDALEE MARTIN WITTWER" userId="S::u0594444@umail.utah.edu::9fb0da18-f57d-4bac-a28f-413510cf2b5e" providerId="AD" clId="Web-{2ACF6882-6018-D0E8-DA80-4ED562CB9367}" dt="2024-10-17T16:18:00.780" v="3"/>
      <pc:docMkLst>
        <pc:docMk/>
      </pc:docMkLst>
      <pc:sldChg chg="del">
        <pc:chgData name="WENDALEE MARTIN WITTWER" userId="S::u0594444@umail.utah.edu::9fb0da18-f57d-4bac-a28f-413510cf2b5e" providerId="AD" clId="Web-{2ACF6882-6018-D0E8-DA80-4ED562CB9367}" dt="2024-10-17T16:17:56.123" v="2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2ACF6882-6018-D0E8-DA80-4ED562CB9367}" dt="2024-10-17T16:18:00.780" v="3"/>
        <pc:sldMkLst>
          <pc:docMk/>
          <pc:sldMk cId="1819067435" sldId="357"/>
        </pc:sldMkLst>
      </pc:sldChg>
      <pc:sldChg chg="add">
        <pc:chgData name="WENDALEE MARTIN WITTWER" userId="S::u0594444@umail.utah.edu::9fb0da18-f57d-4bac-a28f-413510cf2b5e" providerId="AD" clId="Web-{2ACF6882-6018-D0E8-DA80-4ED562CB9367}" dt="2024-10-17T16:17:52.576" v="0"/>
        <pc:sldMkLst>
          <pc:docMk/>
          <pc:sldMk cId="3873856950" sldId="358"/>
        </pc:sldMkLst>
      </pc:sldChg>
      <pc:sldChg chg="add">
        <pc:chgData name="WENDALEE MARTIN WITTWER" userId="S::u0594444@umail.utah.edu::9fb0da18-f57d-4bac-a28f-413510cf2b5e" providerId="AD" clId="Web-{2ACF6882-6018-D0E8-DA80-4ED562CB9367}" dt="2024-10-17T16:17:52.608" v="1"/>
        <pc:sldMkLst>
          <pc:docMk/>
          <pc:sldMk cId="4045690190" sldId="359"/>
        </pc:sldMkLst>
      </pc:sldChg>
    </pc:docChg>
  </pc:docChgLst>
  <pc:docChgLst>
    <pc:chgData name="WENDALEE MARTIN WITTWER" userId="S::u0594444@umail.utah.edu::9fb0da18-f57d-4bac-a28f-413510cf2b5e" providerId="AD" clId="Web-{2598D770-5B18-0233-DAB1-E557164609E5}"/>
    <pc:docChg chg="addSld delSld modSld">
      <pc:chgData name="WENDALEE MARTIN WITTWER" userId="S::u0594444@umail.utah.edu::9fb0da18-f57d-4bac-a28f-413510cf2b5e" providerId="AD" clId="Web-{2598D770-5B18-0233-DAB1-E557164609E5}" dt="2024-09-03T22:34:07.106" v="3" actId="20577"/>
      <pc:docMkLst>
        <pc:docMk/>
      </pc:docMkLst>
      <pc:sldChg chg="add">
        <pc:chgData name="WENDALEE MARTIN WITTWER" userId="S::u0594444@umail.utah.edu::9fb0da18-f57d-4bac-a28f-413510cf2b5e" providerId="AD" clId="Web-{2598D770-5B18-0233-DAB1-E557164609E5}" dt="2024-09-03T22:27:41.785" v="0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2598D770-5B18-0233-DAB1-E557164609E5}" dt="2024-09-03T22:28:14.833" v="2"/>
        <pc:sldMkLst>
          <pc:docMk/>
          <pc:sldMk cId="3148424748" sldId="258"/>
        </pc:sldMkLst>
      </pc:sldChg>
      <pc:sldChg chg="modSp add">
        <pc:chgData name="WENDALEE MARTIN WITTWER" userId="S::u0594444@umail.utah.edu::9fb0da18-f57d-4bac-a28f-413510cf2b5e" providerId="AD" clId="Web-{2598D770-5B18-0233-DAB1-E557164609E5}" dt="2024-09-03T22:34:07.106" v="3" actId="20577"/>
        <pc:sldMkLst>
          <pc:docMk/>
          <pc:sldMk cId="1819067435" sldId="357"/>
        </pc:sldMkLst>
        <pc:spChg chg="mod">
          <ac:chgData name="WENDALEE MARTIN WITTWER" userId="S::u0594444@umail.utah.edu::9fb0da18-f57d-4bac-a28f-413510cf2b5e" providerId="AD" clId="Web-{2598D770-5B18-0233-DAB1-E557164609E5}" dt="2024-09-03T22:34:07.106" v="3" actId="20577"/>
          <ac:spMkLst>
            <pc:docMk/>
            <pc:sldMk cId="1819067435" sldId="35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ad.dress</a:t>
            </a:r>
            <a:endParaRPr lang="en-US" dirty="0"/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dirty="0" err="1"/>
              <a:t>dr</a:t>
            </a:r>
            <a:r>
              <a:rPr lang="en-US" dirty="0"/>
              <a:t> blend stays together</a:t>
            </a:r>
          </a:p>
          <a:p>
            <a:endParaRPr lang="en-US" dirty="0"/>
          </a:p>
          <a:p>
            <a:r>
              <a:rPr lang="en-US" dirty="0"/>
              <a:t>Follows syllable division rule not phonology/sound of division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6B284-E466-4F62-9217-E40A2AEDC8F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5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prime</a:t>
            </a:r>
          </a:p>
        </p:txBody>
      </p:sp>
    </p:spTree>
    <p:extLst>
      <p:ext uri="{BB962C8B-B14F-4D97-AF65-F5344CB8AC3E}">
        <p14:creationId xmlns:p14="http://schemas.microsoft.com/office/powerpoint/2010/main" val="4118013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eliminate</a:t>
            </a:r>
          </a:p>
        </p:txBody>
      </p:sp>
    </p:spTree>
    <p:extLst>
      <p:ext uri="{BB962C8B-B14F-4D97-AF65-F5344CB8AC3E}">
        <p14:creationId xmlns:p14="http://schemas.microsoft.com/office/powerpoint/2010/main" val="4142211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quote</a:t>
            </a:r>
          </a:p>
        </p:txBody>
      </p:sp>
    </p:spTree>
    <p:extLst>
      <p:ext uri="{BB962C8B-B14F-4D97-AF65-F5344CB8AC3E}">
        <p14:creationId xmlns:p14="http://schemas.microsoft.com/office/powerpoint/2010/main" val="2395778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facilitate</a:t>
            </a:r>
          </a:p>
        </p:txBody>
      </p:sp>
    </p:spTree>
    <p:extLst>
      <p:ext uri="{BB962C8B-B14F-4D97-AF65-F5344CB8AC3E}">
        <p14:creationId xmlns:p14="http://schemas.microsoft.com/office/powerpoint/2010/main" val="401022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  <a:cs typeface="Arial" panose="020B0604020202020204" pitchFamily="34" charset="0"/>
              </a:rPr>
              <a:t>role</a:t>
            </a:r>
          </a:p>
        </p:txBody>
      </p:sp>
    </p:spTree>
    <p:extLst>
      <p:ext uri="{BB962C8B-B14F-4D97-AF65-F5344CB8AC3E}">
        <p14:creationId xmlns:p14="http://schemas.microsoft.com/office/powerpoint/2010/main" val="2196042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compensate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44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site</a:t>
            </a:r>
          </a:p>
        </p:txBody>
      </p:sp>
    </p:spTree>
    <p:extLst>
      <p:ext uri="{BB962C8B-B14F-4D97-AF65-F5344CB8AC3E}">
        <p14:creationId xmlns:p14="http://schemas.microsoft.com/office/powerpoint/2010/main" val="2522106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theme</a:t>
            </a:r>
          </a:p>
        </p:txBody>
      </p:sp>
    </p:spTree>
    <p:extLst>
      <p:ext uri="{BB962C8B-B14F-4D97-AF65-F5344CB8AC3E}">
        <p14:creationId xmlns:p14="http://schemas.microsoft.com/office/powerpoint/2010/main" val="1193985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13013" y="279904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substitute</a:t>
            </a:r>
          </a:p>
        </p:txBody>
      </p:sp>
    </p:spTree>
    <p:extLst>
      <p:ext uri="{BB962C8B-B14F-4D97-AF65-F5344CB8AC3E}">
        <p14:creationId xmlns:p14="http://schemas.microsoft.com/office/powerpoint/2010/main" val="4226553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aware</a:t>
            </a:r>
          </a:p>
        </p:txBody>
      </p:sp>
    </p:spTree>
    <p:extLst>
      <p:ext uri="{BB962C8B-B14F-4D97-AF65-F5344CB8AC3E}">
        <p14:creationId xmlns:p14="http://schemas.microsoft.com/office/powerpoint/2010/main" val="2310279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3873856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3345803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conclude</a:t>
            </a:r>
          </a:p>
        </p:txBody>
      </p:sp>
    </p:spTree>
    <p:extLst>
      <p:ext uri="{BB962C8B-B14F-4D97-AF65-F5344CB8AC3E}">
        <p14:creationId xmlns:p14="http://schemas.microsoft.com/office/powerpoint/2010/main" val="2210607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confine</a:t>
            </a:r>
          </a:p>
        </p:txBody>
      </p:sp>
    </p:spTree>
    <p:extLst>
      <p:ext uri="{BB962C8B-B14F-4D97-AF65-F5344CB8AC3E}">
        <p14:creationId xmlns:p14="http://schemas.microsoft.com/office/powerpoint/2010/main" val="1700034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decade</a:t>
            </a:r>
          </a:p>
        </p:txBody>
      </p:sp>
    </p:spTree>
    <p:extLst>
      <p:ext uri="{BB962C8B-B14F-4D97-AF65-F5344CB8AC3E}">
        <p14:creationId xmlns:p14="http://schemas.microsoft.com/office/powerpoint/2010/main" val="3050003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dominate</a:t>
            </a:r>
          </a:p>
        </p:txBody>
      </p:sp>
    </p:spTree>
    <p:extLst>
      <p:ext uri="{BB962C8B-B14F-4D97-AF65-F5344CB8AC3E}">
        <p14:creationId xmlns:p14="http://schemas.microsoft.com/office/powerpoint/2010/main" val="4290945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concentrate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0690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define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88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device</a:t>
            </a:r>
          </a:p>
        </p:txBody>
      </p:sp>
    </p:spTree>
    <p:extLst>
      <p:ext uri="{BB962C8B-B14F-4D97-AF65-F5344CB8AC3E}">
        <p14:creationId xmlns:p14="http://schemas.microsoft.com/office/powerpoint/2010/main" val="1817415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provide</a:t>
            </a:r>
          </a:p>
        </p:txBody>
      </p:sp>
    </p:spTree>
    <p:extLst>
      <p:ext uri="{BB962C8B-B14F-4D97-AF65-F5344CB8AC3E}">
        <p14:creationId xmlns:p14="http://schemas.microsoft.com/office/powerpoint/2010/main" val="2530182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devote</a:t>
            </a:r>
          </a:p>
        </p:txBody>
      </p:sp>
    </p:spTree>
    <p:extLst>
      <p:ext uri="{BB962C8B-B14F-4D97-AF65-F5344CB8AC3E}">
        <p14:creationId xmlns:p14="http://schemas.microsoft.com/office/powerpoint/2010/main" val="2039421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56901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reduce</a:t>
            </a:r>
          </a:p>
        </p:txBody>
      </p:sp>
    </p:spTree>
    <p:extLst>
      <p:ext uri="{BB962C8B-B14F-4D97-AF65-F5344CB8AC3E}">
        <p14:creationId xmlns:p14="http://schemas.microsoft.com/office/powerpoint/2010/main" val="347290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promote</a:t>
            </a:r>
          </a:p>
        </p:txBody>
      </p:sp>
    </p:spTree>
    <p:extLst>
      <p:ext uri="{BB962C8B-B14F-4D97-AF65-F5344CB8AC3E}">
        <p14:creationId xmlns:p14="http://schemas.microsoft.com/office/powerpoint/2010/main" val="3198356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communicate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98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1500" dirty="0">
                <a:latin typeface="Century Gothic" panose="020B0502020202020204" pitchFamily="34" charset="0"/>
              </a:rPr>
              <a:t>demonstrate</a:t>
            </a:r>
          </a:p>
        </p:txBody>
      </p:sp>
    </p:spTree>
    <p:extLst>
      <p:ext uri="{BB962C8B-B14F-4D97-AF65-F5344CB8AC3E}">
        <p14:creationId xmlns:p14="http://schemas.microsoft.com/office/powerpoint/2010/main" val="4517222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distribute</a:t>
            </a:r>
            <a:endParaRPr lang="en-US" sz="19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31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estimate</a:t>
            </a:r>
          </a:p>
        </p:txBody>
      </p:sp>
    </p:spTree>
    <p:extLst>
      <p:ext uri="{BB962C8B-B14F-4D97-AF65-F5344CB8AC3E}">
        <p14:creationId xmlns:p14="http://schemas.microsoft.com/office/powerpoint/2010/main" val="35869942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illustrate</a:t>
            </a:r>
          </a:p>
        </p:txBody>
      </p:sp>
    </p:spTree>
    <p:extLst>
      <p:ext uri="{BB962C8B-B14F-4D97-AF65-F5344CB8AC3E}">
        <p14:creationId xmlns:p14="http://schemas.microsoft.com/office/powerpoint/2010/main" val="37263545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indicate</a:t>
            </a:r>
          </a:p>
        </p:txBody>
      </p:sp>
    </p:spTree>
    <p:extLst>
      <p:ext uri="{BB962C8B-B14F-4D97-AF65-F5344CB8AC3E}">
        <p14:creationId xmlns:p14="http://schemas.microsoft.com/office/powerpoint/2010/main" val="3628548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isolate</a:t>
            </a:r>
          </a:p>
        </p:txBody>
      </p:sp>
    </p:spTree>
    <p:extLst>
      <p:ext uri="{BB962C8B-B14F-4D97-AF65-F5344CB8AC3E}">
        <p14:creationId xmlns:p14="http://schemas.microsoft.com/office/powerpoint/2010/main" val="6683925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regulate</a:t>
            </a:r>
          </a:p>
        </p:txBody>
      </p:sp>
    </p:spTree>
    <p:extLst>
      <p:ext uri="{BB962C8B-B14F-4D97-AF65-F5344CB8AC3E}">
        <p14:creationId xmlns:p14="http://schemas.microsoft.com/office/powerpoint/2010/main" val="3783843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3800" dirty="0">
                <a:latin typeface="Century Gothic" panose="020B0502020202020204" pitchFamily="34" charset="0"/>
              </a:rPr>
              <a:t>came</a:t>
            </a:r>
          </a:p>
        </p:txBody>
      </p:sp>
    </p:spTree>
    <p:extLst>
      <p:ext uri="{BB962C8B-B14F-4D97-AF65-F5344CB8AC3E}">
        <p14:creationId xmlns:p14="http://schemas.microsoft.com/office/powerpoint/2010/main" val="16607305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attitude</a:t>
            </a:r>
          </a:p>
        </p:txBody>
      </p:sp>
    </p:spTree>
    <p:extLst>
      <p:ext uri="{BB962C8B-B14F-4D97-AF65-F5344CB8AC3E}">
        <p14:creationId xmlns:p14="http://schemas.microsoft.com/office/powerpoint/2010/main" val="9386024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immigrate</a:t>
            </a:r>
          </a:p>
        </p:txBody>
      </p:sp>
    </p:spTree>
    <p:extLst>
      <p:ext uri="{BB962C8B-B14F-4D97-AF65-F5344CB8AC3E}">
        <p14:creationId xmlns:p14="http://schemas.microsoft.com/office/powerpoint/2010/main" val="3838647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tribute</a:t>
            </a:r>
          </a:p>
        </p:txBody>
      </p:sp>
    </p:spTree>
    <p:extLst>
      <p:ext uri="{BB962C8B-B14F-4D97-AF65-F5344CB8AC3E}">
        <p14:creationId xmlns:p14="http://schemas.microsoft.com/office/powerpoint/2010/main" val="31104745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20505" y="2676778"/>
            <a:ext cx="114748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eliminate</a:t>
            </a:r>
          </a:p>
        </p:txBody>
      </p:sp>
    </p:spTree>
    <p:extLst>
      <p:ext uri="{BB962C8B-B14F-4D97-AF65-F5344CB8AC3E}">
        <p14:creationId xmlns:p14="http://schemas.microsoft.com/office/powerpoint/2010/main" val="380671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file</a:t>
            </a:r>
          </a:p>
        </p:txBody>
      </p:sp>
    </p:spTree>
    <p:extLst>
      <p:ext uri="{BB962C8B-B14F-4D97-AF65-F5344CB8AC3E}">
        <p14:creationId xmlns:p14="http://schemas.microsoft.com/office/powerpoint/2010/main" val="1127264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globe</a:t>
            </a:r>
          </a:p>
        </p:txBody>
      </p:sp>
    </p:spTree>
    <p:extLst>
      <p:ext uri="{BB962C8B-B14F-4D97-AF65-F5344CB8AC3E}">
        <p14:creationId xmlns:p14="http://schemas.microsoft.com/office/powerpoint/2010/main" val="175928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assume</a:t>
            </a:r>
          </a:p>
        </p:txBody>
      </p:sp>
    </p:spTree>
    <p:extLst>
      <p:ext uri="{BB962C8B-B14F-4D97-AF65-F5344CB8AC3E}">
        <p14:creationId xmlns:p14="http://schemas.microsoft.com/office/powerpoint/2010/main" val="2079037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phase</a:t>
            </a:r>
          </a:p>
        </p:txBody>
      </p:sp>
    </p:spTree>
    <p:extLst>
      <p:ext uri="{BB962C8B-B14F-4D97-AF65-F5344CB8AC3E}">
        <p14:creationId xmlns:p14="http://schemas.microsoft.com/office/powerpoint/2010/main" val="230413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investigate</a:t>
            </a:r>
          </a:p>
        </p:txBody>
      </p:sp>
    </p:spTree>
    <p:extLst>
      <p:ext uri="{BB962C8B-B14F-4D97-AF65-F5344CB8AC3E}">
        <p14:creationId xmlns:p14="http://schemas.microsoft.com/office/powerpoint/2010/main" val="295537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BCAAD41-4F6C-4B0E-866B-576D5CF413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0790D7-2948-4BD8-8AEC-839BD3C76DC5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9ED62217-AE5C-40F6-B65B-69178CBEE8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237</Words>
  <Application>Microsoft Office PowerPoint</Application>
  <PresentationFormat>Widescreen</PresentationFormat>
  <Paragraphs>63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6.5</vt:lpstr>
      <vt:lpstr>Word Study   - INSTRUCTIONS</vt:lpstr>
      <vt:lpstr>Word Study   - WHAT'S NEXT</vt:lpstr>
      <vt:lpstr>came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isolate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UURC Kelly</cp:lastModifiedBy>
  <cp:revision>20</cp:revision>
  <dcterms:created xsi:type="dcterms:W3CDTF">2017-09-19T00:59:52Z</dcterms:created>
  <dcterms:modified xsi:type="dcterms:W3CDTF">2024-10-17T16:18:03Z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