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7" r:id="rId6"/>
    <p:sldId id="258" r:id="rId7"/>
    <p:sldId id="259" r:id="rId8"/>
    <p:sldId id="293" r:id="rId9"/>
    <p:sldId id="260" r:id="rId10"/>
    <p:sldId id="261" r:id="rId11"/>
    <p:sldId id="262" r:id="rId12"/>
    <p:sldId id="263" r:id="rId13"/>
    <p:sldId id="265" r:id="rId14"/>
    <p:sldId id="264" r:id="rId15"/>
    <p:sldId id="266" r:id="rId16"/>
    <p:sldId id="283" r:id="rId17"/>
    <p:sldId id="267" r:id="rId18"/>
    <p:sldId id="268" r:id="rId19"/>
    <p:sldId id="279" r:id="rId20"/>
    <p:sldId id="269" r:id="rId21"/>
    <p:sldId id="299" r:id="rId22"/>
    <p:sldId id="270" r:id="rId23"/>
    <p:sldId id="281" r:id="rId24"/>
    <p:sldId id="271" r:id="rId25"/>
    <p:sldId id="272" r:id="rId26"/>
    <p:sldId id="273" r:id="rId27"/>
    <p:sldId id="274" r:id="rId28"/>
    <p:sldId id="275" r:id="rId29"/>
    <p:sldId id="276" r:id="rId30"/>
    <p:sldId id="278" r:id="rId31"/>
    <p:sldId id="280" r:id="rId32"/>
    <p:sldId id="282" r:id="rId33"/>
    <p:sldId id="284" r:id="rId34"/>
    <p:sldId id="285" r:id="rId35"/>
    <p:sldId id="286" r:id="rId36"/>
    <p:sldId id="297" r:id="rId37"/>
    <p:sldId id="287" r:id="rId38"/>
    <p:sldId id="288" r:id="rId39"/>
    <p:sldId id="289" r:id="rId40"/>
    <p:sldId id="290" r:id="rId41"/>
    <p:sldId id="298" r:id="rId42"/>
    <p:sldId id="291" r:id="rId43"/>
    <p:sldId id="292" r:id="rId44"/>
    <p:sldId id="294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6A097A-4D03-5AB6-6F7E-49151B83C4D5}" v="2" dt="2024-04-08T17:32:11.9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32" d="100"/>
          <a:sy n="32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-91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microsoft.com/office/2015/10/relationships/revisionInfo" Target="revisionInfo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C76A097A-4D03-5AB6-6F7E-49151B83C4D5}"/>
    <pc:docChg chg="addSld delSld">
      <pc:chgData name="WENDALEE MARTIN WITTWER" userId="S::u0594444@umail.utah.edu::9fb0da18-f57d-4bac-a28f-413510cf2b5e" providerId="AD" clId="Web-{C76A097A-4D03-5AB6-6F7E-49151B83C4D5}" dt="2024-04-08T17:32:11.977" v="1"/>
      <pc:docMkLst>
        <pc:docMk/>
      </pc:docMkLst>
      <pc:sldChg chg="add">
        <pc:chgData name="WENDALEE MARTIN WITTWER" userId="S::u0594444@umail.utah.edu::9fb0da18-f57d-4bac-a28f-413510cf2b5e" providerId="AD" clId="Web-{C76A097A-4D03-5AB6-6F7E-49151B83C4D5}" dt="2024-04-08T17:32:07.586" v="0"/>
        <pc:sldMkLst>
          <pc:docMk/>
          <pc:sldMk cId="2055808520" sldId="277"/>
        </pc:sldMkLst>
      </pc:sldChg>
      <pc:sldChg chg="del">
        <pc:chgData name="WENDALEE MARTIN WITTWER" userId="S::u0594444@umail.utah.edu::9fb0da18-f57d-4bac-a28f-413510cf2b5e" providerId="AD" clId="Web-{C76A097A-4D03-5AB6-6F7E-49151B83C4D5}" dt="2024-04-08T17:32:11.977" v="1"/>
        <pc:sldMkLst>
          <pc:docMk/>
          <pc:sldMk cId="2022261193" sldId="30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6.4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Fluency Activity: Poison Star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emphasize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suppose</a:t>
            </a:r>
          </a:p>
        </p:txBody>
      </p:sp>
    </p:spTree>
    <p:extLst>
      <p:ext uri="{BB962C8B-B14F-4D97-AF65-F5344CB8AC3E}">
        <p14:creationId xmlns:p14="http://schemas.microsoft.com/office/powerpoint/2010/main" val="2351172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became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408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educate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48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complicate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63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alive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945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atmosphere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81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103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absolute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98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85"/>
            <a:ext cx="10515600" cy="1325563"/>
          </a:xfrm>
        </p:spPr>
        <p:txBody>
          <a:bodyPr/>
          <a:lstStyle/>
          <a:p>
            <a:r>
              <a:rPr lang="en-US" dirty="0"/>
              <a:t>Poison Star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3561"/>
            <a:ext cx="10515600" cy="546310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Set timer for 1:00.</a:t>
            </a:r>
          </a:p>
          <a:p>
            <a:pPr marL="514350" indent="-514350">
              <a:buAutoNum type="arabicPeriod"/>
            </a:pPr>
            <a:r>
              <a:rPr lang="en-US" dirty="0"/>
              <a:t>Teacher displays word, students read chorally.</a:t>
            </a:r>
          </a:p>
          <a:p>
            <a:pPr marL="514350" indent="-514350">
              <a:buAutoNum type="arabicPeriod"/>
            </a:pPr>
            <a:r>
              <a:rPr lang="en-US" dirty="0"/>
              <a:t>If POISON STAR turns up, whole class groans.    </a:t>
            </a:r>
          </a:p>
          <a:p>
            <a:pPr marL="514350" indent="-514350">
              <a:buAutoNum type="arabicPeriod"/>
            </a:pPr>
            <a:r>
              <a:rPr lang="en-US" dirty="0"/>
              <a:t>Play until time runs out or all words are read. </a:t>
            </a:r>
          </a:p>
          <a:p>
            <a:pPr marL="514350" indent="-514350">
              <a:buAutoNum type="arabicPeriod"/>
            </a:pPr>
            <a:r>
              <a:rPr lang="en-US" dirty="0"/>
              <a:t>Repeat game as time allows, changing the location of the POISON STAR slides</a:t>
            </a: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Optional: </a:t>
            </a:r>
          </a:p>
          <a:p>
            <a:pPr lvl="1"/>
            <a:r>
              <a:rPr lang="en-US" dirty="0"/>
              <a:t>Select 1 student to tally points on board. 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Split class into 2 teams. 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lvl="1"/>
            <a:r>
              <a:rPr lang="en-US" dirty="0"/>
              <a:t>Set time for 1:00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Teams take turns reading words, with the whole team reading chorally.     </a:t>
            </a:r>
            <a:endParaRPr lang="en-US"/>
          </a:p>
          <a:p>
            <a:pPr lvl="1"/>
            <a:r>
              <a:rPr lang="en-US" dirty="0"/>
              <a:t>1 point is earned for each word.             </a:t>
            </a:r>
          </a:p>
          <a:p>
            <a:pPr lvl="1"/>
            <a:r>
              <a:rPr lang="en-US" dirty="0"/>
              <a:t>If POISON STAR turns up, team loses all points.</a:t>
            </a:r>
          </a:p>
          <a:p>
            <a:pPr lvl="1"/>
            <a:r>
              <a:rPr lang="en-US" dirty="0">
                <a:ea typeface="Calibri" panose="020F0502020204030204"/>
                <a:cs typeface="Calibri" panose="020F0502020204030204"/>
              </a:rPr>
              <a:t>Play until time runs out or all words are read.</a:t>
            </a:r>
          </a:p>
          <a:p>
            <a:pPr lvl="1"/>
            <a:r>
              <a:rPr lang="en-US" dirty="0">
                <a:ea typeface="Calibri" panose="020F0502020204030204"/>
                <a:cs typeface="Calibri" panose="020F0502020204030204"/>
              </a:rPr>
              <a:t>Repeat game as time allows, changing the location of the POISON STAR slides</a:t>
            </a:r>
          </a:p>
          <a:p>
            <a:pPr marL="0" indent="0">
              <a:buNone/>
            </a:pPr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965577" y="3892830"/>
            <a:ext cx="3103873" cy="671893"/>
            <a:chOff x="7812741" y="282849"/>
            <a:chExt cx="1876977" cy="671893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851949" y="282849"/>
              <a:ext cx="18377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Team Fabulous      Team Awesome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5808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admire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69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substitute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72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2717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regulate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8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isolate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111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investigate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62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786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indicate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8581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advice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4321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basement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433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latitude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5361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behave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79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beside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9348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0245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classmate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492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combine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8760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compete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8495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compose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416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8599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divide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81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introduce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engage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2206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excuse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81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excite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477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institute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excitement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envelope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4E73DF-97B1-4903-96FC-5D140DA37052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6B8514F5-ED6A-434E-9ACD-7A77BF0498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E9322B-077F-4D5C-A1BE-522AB87E05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147</Words>
  <Application>Microsoft Office PowerPoint</Application>
  <PresentationFormat>Widescreen</PresentationFormat>
  <Paragraphs>58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6.4</vt:lpstr>
      <vt:lpstr>Poison Star</vt:lpstr>
      <vt:lpstr>latitude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14</cp:revision>
  <dcterms:created xsi:type="dcterms:W3CDTF">2017-08-10T22:22:47Z</dcterms:created>
  <dcterms:modified xsi:type="dcterms:W3CDTF">2024-04-08T17:32:18Z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