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42BF00-4742-A607-A32C-9CE15A235C1D}" v="141" dt="2024-08-21T20:56:06.293"/>
    <p1510:client id="{5F7F5CC2-9050-60AF-3968-90071E7A172C}" v="80" dt="2024-08-21T20:00:44.639"/>
    <p1510:client id="{62D69965-5626-5C1E-7122-1F83E783B8FB}" v="46" dt="2024-08-21T20:55:24.2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35B9BDA1-763C-33B9-5850-9FA67B0C72C2}"/>
    <pc:docChg chg="modSld">
      <pc:chgData name="WENDALEE MARTIN WITTWER" userId="S::u0594444@umail.utah.edu::9fb0da18-f57d-4bac-a28f-413510cf2b5e" providerId="AD" clId="Web-{35B9BDA1-763C-33B9-5850-9FA67B0C72C2}" dt="2024-04-09T21:41:28.008" v="18" actId="1076"/>
      <pc:docMkLst>
        <pc:docMk/>
      </pc:docMkLst>
      <pc:sldChg chg="modSp">
        <pc:chgData name="WENDALEE MARTIN WITTWER" userId="S::u0594444@umail.utah.edu::9fb0da18-f57d-4bac-a28f-413510cf2b5e" providerId="AD" clId="Web-{35B9BDA1-763C-33B9-5850-9FA67B0C72C2}" dt="2024-04-09T21:41:28.008" v="18" actId="1076"/>
        <pc:sldMkLst>
          <pc:docMk/>
          <pc:sldMk cId="3466542511" sldId="259"/>
        </pc:sldMkLst>
        <pc:spChg chg="mod">
          <ac:chgData name="WENDALEE MARTIN WITTWER" userId="S::u0594444@umail.utah.edu::9fb0da18-f57d-4bac-a28f-413510cf2b5e" providerId="AD" clId="Web-{35B9BDA1-763C-33B9-5850-9FA67B0C72C2}" dt="2024-04-09T21:40:00.538" v="16" actId="1076"/>
          <ac:spMkLst>
            <pc:docMk/>
            <pc:sldMk cId="3466542511" sldId="259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35B9BDA1-763C-33B9-5850-9FA67B0C72C2}" dt="2024-04-09T21:41:28.008" v="18" actId="1076"/>
          <ac:spMkLst>
            <pc:docMk/>
            <pc:sldMk cId="3466542511" sldId="259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2E42BF00-4742-A607-A32C-9CE15A235C1D}"/>
    <pc:docChg chg="modSld">
      <pc:chgData name="WENDALEE MARTIN WITTWER" userId="S::u0594444@umail.utah.edu::9fb0da18-f57d-4bac-a28f-413510cf2b5e" providerId="AD" clId="Web-{2E42BF00-4742-A607-A32C-9CE15A235C1D}" dt="2024-08-21T20:52:28.666" v="143" actId="20577"/>
      <pc:docMkLst>
        <pc:docMk/>
      </pc:docMkLst>
      <pc:sldChg chg="addSp delSp modSp">
        <pc:chgData name="WENDALEE MARTIN WITTWER" userId="S::u0594444@umail.utah.edu::9fb0da18-f57d-4bac-a28f-413510cf2b5e" providerId="AD" clId="Web-{2E42BF00-4742-A607-A32C-9CE15A235C1D}" dt="2024-08-21T20:52:28.666" v="143" actId="20577"/>
        <pc:sldMkLst>
          <pc:docMk/>
          <pc:sldMk cId="3750800834" sldId="261"/>
        </pc:sldMkLst>
        <pc:spChg chg="mod">
          <ac:chgData name="WENDALEE MARTIN WITTWER" userId="S::u0594444@umail.utah.edu::9fb0da18-f57d-4bac-a28f-413510cf2b5e" providerId="AD" clId="Web-{2E42BF00-4742-A607-A32C-9CE15A235C1D}" dt="2024-08-21T20:52:28.666" v="143" actId="20577"/>
          <ac:spMkLst>
            <pc:docMk/>
            <pc:sldMk cId="3750800834" sldId="261"/>
            <ac:spMk id="3" creationId="{00000000-0000-0000-0000-000000000000}"/>
          </ac:spMkLst>
        </pc:spChg>
        <pc:spChg chg="add del">
          <ac:chgData name="WENDALEE MARTIN WITTWER" userId="S::u0594444@umail.utah.edu::9fb0da18-f57d-4bac-a28f-413510cf2b5e" providerId="AD" clId="Web-{2E42BF00-4742-A607-A32C-9CE15A235C1D}" dt="2024-08-21T20:37:03.076" v="16"/>
          <ac:spMkLst>
            <pc:docMk/>
            <pc:sldMk cId="3750800834" sldId="261"/>
            <ac:spMk id="4" creationId="{8B018DBF-66BB-0B7B-4314-F98F84E72426}"/>
          </ac:spMkLst>
        </pc:spChg>
        <pc:cxnChg chg="add mod">
          <ac:chgData name="WENDALEE MARTIN WITTWER" userId="S::u0594444@umail.utah.edu::9fb0da18-f57d-4bac-a28f-413510cf2b5e" providerId="AD" clId="Web-{2E42BF00-4742-A607-A32C-9CE15A235C1D}" dt="2024-08-21T20:38:17.764" v="24" actId="1076"/>
          <ac:cxnSpMkLst>
            <pc:docMk/>
            <pc:sldMk cId="3750800834" sldId="261"/>
            <ac:cxnSpMk id="5" creationId="{6FD8E4EA-3472-842D-96A4-7D21274B0913}"/>
          </ac:cxnSpMkLst>
        </pc:cxnChg>
      </pc:sldChg>
    </pc:docChg>
  </pc:docChgLst>
  <pc:docChgLst>
    <pc:chgData name="WENDALEE MARTIN WITTWER" userId="S::u0594444@umail.utah.edu::9fb0da18-f57d-4bac-a28f-413510cf2b5e" providerId="AD" clId="Web-{5F7F5CC2-9050-60AF-3968-90071E7A172C}"/>
    <pc:docChg chg="modSld">
      <pc:chgData name="WENDALEE MARTIN WITTWER" userId="S::u0594444@umail.utah.edu::9fb0da18-f57d-4bac-a28f-413510cf2b5e" providerId="AD" clId="Web-{5F7F5CC2-9050-60AF-3968-90071E7A172C}" dt="2024-08-21T20:00:44.639" v="79" actId="20577"/>
      <pc:docMkLst>
        <pc:docMk/>
      </pc:docMkLst>
      <pc:sldChg chg="modSp">
        <pc:chgData name="WENDALEE MARTIN WITTWER" userId="S::u0594444@umail.utah.edu::9fb0da18-f57d-4bac-a28f-413510cf2b5e" providerId="AD" clId="Web-{5F7F5CC2-9050-60AF-3968-90071E7A172C}" dt="2024-08-21T19:57:23.821" v="7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5F7F5CC2-9050-60AF-3968-90071E7A172C}" dt="2024-08-21T19:57:12.931" v="4" actId="1076"/>
          <ac:spMkLst>
            <pc:docMk/>
            <pc:sldMk cId="1971910699" sldId="257"/>
            <ac:spMk id="1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5F7F5CC2-9050-60AF-3968-90071E7A172C}" dt="2024-08-21T19:57:16.587" v="5" actId="1076"/>
          <ac:spMkLst>
            <pc:docMk/>
            <pc:sldMk cId="1971910699" sldId="257"/>
            <ac:spMk id="1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5F7F5CC2-9050-60AF-3968-90071E7A172C}" dt="2024-08-21T19:57:23.821" v="7" actId="1076"/>
          <ac:spMkLst>
            <pc:docMk/>
            <pc:sldMk cId="1971910699" sldId="257"/>
            <ac:spMk id="4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5F7F5CC2-9050-60AF-3968-90071E7A172C}" dt="2024-08-21T20:00:44.639" v="79" actId="20577"/>
        <pc:sldMkLst>
          <pc:docMk/>
          <pc:sldMk cId="3750800834" sldId="261"/>
        </pc:sldMkLst>
        <pc:spChg chg="mod">
          <ac:chgData name="WENDALEE MARTIN WITTWER" userId="S::u0594444@umail.utah.edu::9fb0da18-f57d-4bac-a28f-413510cf2b5e" providerId="AD" clId="Web-{5F7F5CC2-9050-60AF-3968-90071E7A172C}" dt="2024-08-21T20:00:44.639" v="79" actId="20577"/>
          <ac:spMkLst>
            <pc:docMk/>
            <pc:sldMk cId="3750800834" sldId="261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89A39D99-8BCB-7299-4F6B-BB2A483CACF3}"/>
    <pc:docChg chg="modSld">
      <pc:chgData name="WENDALEE MARTIN WITTWER" userId="S::u0594444@umail.utah.edu::9fb0da18-f57d-4bac-a28f-413510cf2b5e" providerId="AD" clId="Web-{89A39D99-8BCB-7299-4F6B-BB2A483CACF3}" dt="2024-04-11T18:28:16.408" v="0" actId="1076"/>
      <pc:docMkLst>
        <pc:docMk/>
      </pc:docMkLst>
      <pc:sldChg chg="modSp">
        <pc:chgData name="WENDALEE MARTIN WITTWER" userId="S::u0594444@umail.utah.edu::9fb0da18-f57d-4bac-a28f-413510cf2b5e" providerId="AD" clId="Web-{89A39D99-8BCB-7299-4F6B-BB2A483CACF3}" dt="2024-04-11T18:28:16.408" v="0" actId="1076"/>
        <pc:sldMkLst>
          <pc:docMk/>
          <pc:sldMk cId="3466542511" sldId="259"/>
        </pc:sldMkLst>
        <pc:spChg chg="mod">
          <ac:chgData name="WENDALEE MARTIN WITTWER" userId="S::u0594444@umail.utah.edu::9fb0da18-f57d-4bac-a28f-413510cf2b5e" providerId="AD" clId="Web-{89A39D99-8BCB-7299-4F6B-BB2A483CACF3}" dt="2024-04-11T18:28:16.408" v="0" actId="1076"/>
          <ac:spMkLst>
            <pc:docMk/>
            <pc:sldMk cId="3466542511" sldId="259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B6D158B6-B2A4-69F3-E980-429413A17418}"/>
    <pc:docChg chg="modSld">
      <pc:chgData name="WENDALEE MARTIN WITTWER" userId="S::u0594444@umail.utah.edu::9fb0da18-f57d-4bac-a28f-413510cf2b5e" providerId="AD" clId="Web-{B6D158B6-B2A4-69F3-E980-429413A17418}" dt="2024-04-08T17:31:03.299" v="104" actId="1076"/>
      <pc:docMkLst>
        <pc:docMk/>
      </pc:docMkLst>
      <pc:sldChg chg="modSp">
        <pc:chgData name="WENDALEE MARTIN WITTWER" userId="S::u0594444@umail.utah.edu::9fb0da18-f57d-4bac-a28f-413510cf2b5e" providerId="AD" clId="Web-{B6D158B6-B2A4-69F3-E980-429413A17418}" dt="2024-04-08T17:31:03.299" v="104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B6D158B6-B2A4-69F3-E980-429413A17418}" dt="2024-04-08T17:30:57.346" v="103" actId="20577"/>
          <ac:spMkLst>
            <pc:docMk/>
            <pc:sldMk cId="1971910699" sldId="257"/>
            <ac:spMk id="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B6D158B6-B2A4-69F3-E980-429413A17418}" dt="2024-04-08T17:31:03.299" v="104" actId="1076"/>
          <ac:spMkLst>
            <pc:docMk/>
            <pc:sldMk cId="1971910699" sldId="257"/>
            <ac:spMk id="4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B6D158B6-B2A4-69F3-E980-429413A17418}" dt="2024-04-08T17:30:19.407" v="102"/>
        <pc:sldMkLst>
          <pc:docMk/>
          <pc:sldMk cId="3466542511" sldId="259"/>
        </pc:sldMkLst>
        <pc:spChg chg="mod">
          <ac:chgData name="WENDALEE MARTIN WITTWER" userId="S::u0594444@umail.utah.edu::9fb0da18-f57d-4bac-a28f-413510cf2b5e" providerId="AD" clId="Web-{B6D158B6-B2A4-69F3-E980-429413A17418}" dt="2024-04-08T17:30:04.298" v="99" actId="1076"/>
          <ac:spMkLst>
            <pc:docMk/>
            <pc:sldMk cId="3466542511" sldId="259"/>
            <ac:spMk id="3" creationId="{00000000-0000-0000-0000-000000000000}"/>
          </ac:spMkLst>
        </pc:spChg>
        <pc:spChg chg="mod ord">
          <ac:chgData name="WENDALEE MARTIN WITTWER" userId="S::u0594444@umail.utah.edu::9fb0da18-f57d-4bac-a28f-413510cf2b5e" providerId="AD" clId="Web-{B6D158B6-B2A4-69F3-E980-429413A17418}" dt="2024-04-08T17:30:19.407" v="102"/>
          <ac:spMkLst>
            <pc:docMk/>
            <pc:sldMk cId="3466542511" sldId="259"/>
            <ac:spMk id="4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7FF3A661-CB72-A885-C48C-6964FBBE7755}"/>
    <pc:docChg chg="addSld delSld">
      <pc:chgData name="WENDALEE MARTIN WITTWER" userId="S::u0594444@umail.utah.edu::9fb0da18-f57d-4bac-a28f-413510cf2b5e" providerId="AD" clId="Web-{7FF3A661-CB72-A885-C48C-6964FBBE7755}" dt="2024-05-16T20:20:23.876" v="3"/>
      <pc:docMkLst>
        <pc:docMk/>
      </pc:docMkLst>
      <pc:sldChg chg="del">
        <pc:chgData name="WENDALEE MARTIN WITTWER" userId="S::u0594444@umail.utah.edu::9fb0da18-f57d-4bac-a28f-413510cf2b5e" providerId="AD" clId="Web-{7FF3A661-CB72-A885-C48C-6964FBBE7755}" dt="2024-05-16T20:20:23.876" v="3"/>
        <pc:sldMkLst>
          <pc:docMk/>
          <pc:sldMk cId="3466542511" sldId="259"/>
        </pc:sldMkLst>
      </pc:sldChg>
      <pc:sldChg chg="add del">
        <pc:chgData name="WENDALEE MARTIN WITTWER" userId="S::u0594444@umail.utah.edu::9fb0da18-f57d-4bac-a28f-413510cf2b5e" providerId="AD" clId="Web-{7FF3A661-CB72-A885-C48C-6964FBBE7755}" dt="2024-05-16T20:20:06.876" v="1"/>
        <pc:sldMkLst>
          <pc:docMk/>
          <pc:sldMk cId="1153185012" sldId="260"/>
        </pc:sldMkLst>
      </pc:sldChg>
      <pc:sldChg chg="add">
        <pc:chgData name="WENDALEE MARTIN WITTWER" userId="S::u0594444@umail.utah.edu::9fb0da18-f57d-4bac-a28f-413510cf2b5e" providerId="AD" clId="Web-{7FF3A661-CB72-A885-C48C-6964FBBE7755}" dt="2024-05-16T20:20:20.689" v="2"/>
        <pc:sldMkLst>
          <pc:docMk/>
          <pc:sldMk cId="3750800834" sldId="261"/>
        </pc:sldMkLst>
      </pc:sldChg>
    </pc:docChg>
  </pc:docChgLst>
  <pc:docChgLst>
    <pc:chgData name="WENDALEE MARTIN WITTWER" userId="S::u0594444@umail.utah.edu::9fb0da18-f57d-4bac-a28f-413510cf2b5e" providerId="AD" clId="Web-{62D69965-5626-5C1E-7122-1F83E783B8FB}"/>
    <pc:docChg chg="modSld">
      <pc:chgData name="WENDALEE MARTIN WITTWER" userId="S::u0594444@umail.utah.edu::9fb0da18-f57d-4bac-a28f-413510cf2b5e" providerId="AD" clId="Web-{62D69965-5626-5C1E-7122-1F83E783B8FB}" dt="2024-08-21T20:55:24.287" v="45" actId="1076"/>
      <pc:docMkLst>
        <pc:docMk/>
      </pc:docMkLst>
      <pc:sldChg chg="modSp">
        <pc:chgData name="WENDALEE MARTIN WITTWER" userId="S::u0594444@umail.utah.edu::9fb0da18-f57d-4bac-a28f-413510cf2b5e" providerId="AD" clId="Web-{62D69965-5626-5C1E-7122-1F83E783B8FB}" dt="2024-08-21T20:55:24.287" v="45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62D69965-5626-5C1E-7122-1F83E783B8FB}" dt="2024-08-21T20:54:22.943" v="26" actId="1076"/>
          <ac:spMkLst>
            <pc:docMk/>
            <pc:sldMk cId="1971910699" sldId="257"/>
            <ac:spMk id="1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20.771" v="25" actId="1076"/>
          <ac:spMkLst>
            <pc:docMk/>
            <pc:sldMk cId="1971910699" sldId="257"/>
            <ac:spMk id="1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17.974" v="24" actId="1076"/>
          <ac:spMkLst>
            <pc:docMk/>
            <pc:sldMk cId="1971910699" sldId="257"/>
            <ac:spMk id="2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5:04.521" v="39" actId="1076"/>
          <ac:spMkLst>
            <pc:docMk/>
            <pc:sldMk cId="1971910699" sldId="257"/>
            <ac:spMk id="2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5:07.318" v="40" actId="1076"/>
          <ac:spMkLst>
            <pc:docMk/>
            <pc:sldMk cId="1971910699" sldId="257"/>
            <ac:spMk id="2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5:10.553" v="41" actId="1076"/>
          <ac:spMkLst>
            <pc:docMk/>
            <pc:sldMk cId="1971910699" sldId="257"/>
            <ac:spMk id="2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14.740" v="23" actId="1076"/>
          <ac:spMkLst>
            <pc:docMk/>
            <pc:sldMk cId="1971910699" sldId="257"/>
            <ac:spMk id="2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5:24.287" v="45" actId="1076"/>
          <ac:spMkLst>
            <pc:docMk/>
            <pc:sldMk cId="1971910699" sldId="257"/>
            <ac:spMk id="2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5:20.115" v="44" actId="1076"/>
          <ac:spMkLst>
            <pc:docMk/>
            <pc:sldMk cId="1971910699" sldId="257"/>
            <ac:spMk id="2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5:17.178" v="43" actId="1076"/>
          <ac:spMkLst>
            <pc:docMk/>
            <pc:sldMk cId="1971910699" sldId="257"/>
            <ac:spMk id="2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5:13.318" v="42" actId="1076"/>
          <ac:spMkLst>
            <pc:docMk/>
            <pc:sldMk cId="1971910699" sldId="257"/>
            <ac:spMk id="3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52.865" v="35" actId="1076"/>
          <ac:spMkLst>
            <pc:docMk/>
            <pc:sldMk cId="1971910699" sldId="257"/>
            <ac:spMk id="3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56.459" v="36" actId="1076"/>
          <ac:spMkLst>
            <pc:docMk/>
            <pc:sldMk cId="1971910699" sldId="257"/>
            <ac:spMk id="3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59.693" v="37" actId="1076"/>
          <ac:spMkLst>
            <pc:docMk/>
            <pc:sldMk cId="1971910699" sldId="257"/>
            <ac:spMk id="3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5:02.131" v="38" actId="1076"/>
          <ac:spMkLst>
            <pc:docMk/>
            <pc:sldMk cId="1971910699" sldId="257"/>
            <ac:spMk id="3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49.740" v="34" actId="1076"/>
          <ac:spMkLst>
            <pc:docMk/>
            <pc:sldMk cId="1971910699" sldId="257"/>
            <ac:spMk id="3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29.677" v="28" actId="1076"/>
          <ac:spMkLst>
            <pc:docMk/>
            <pc:sldMk cId="1971910699" sldId="257"/>
            <ac:spMk id="3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25.193" v="27" actId="1076"/>
          <ac:spMkLst>
            <pc:docMk/>
            <pc:sldMk cId="1971910699" sldId="257"/>
            <ac:spMk id="3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46.787" v="33" actId="1076"/>
          <ac:spMkLst>
            <pc:docMk/>
            <pc:sldMk cId="1971910699" sldId="257"/>
            <ac:spMk id="3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42.506" v="32" actId="1076"/>
          <ac:spMkLst>
            <pc:docMk/>
            <pc:sldMk cId="1971910699" sldId="257"/>
            <ac:spMk id="4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39.459" v="31" actId="1076"/>
          <ac:spMkLst>
            <pc:docMk/>
            <pc:sldMk cId="1971910699" sldId="257"/>
            <ac:spMk id="4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36.162" v="30" actId="1076"/>
          <ac:spMkLst>
            <pc:docMk/>
            <pc:sldMk cId="1971910699" sldId="257"/>
            <ac:spMk id="4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2D69965-5626-5C1E-7122-1F83E783B8FB}" dt="2024-08-21T20:54:33.115" v="29" actId="1076"/>
          <ac:spMkLst>
            <pc:docMk/>
            <pc:sldMk cId="1971910699" sldId="257"/>
            <ac:spMk id="4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6.3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Accuracy Activity: Matrix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33" y="392667"/>
            <a:ext cx="10515600" cy="1325563"/>
          </a:xfrm>
        </p:spPr>
        <p:txBody>
          <a:bodyPr/>
          <a:lstStyle/>
          <a:p>
            <a:r>
              <a:rPr lang="en-US"/>
              <a:t>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356" y="1492253"/>
            <a:ext cx="10515600" cy="52837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Randomize 40 words from the current module.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Display words in 4x4 grid. 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>
                <a:ea typeface="Calibri"/>
                <a:cs typeface="Calibri"/>
              </a:rPr>
              <a:t>Set a timer for 1:00   (emphasis is on accuracy, not speed).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Select 1 S. to choose &amp; read </a:t>
            </a:r>
            <a:r>
              <a:rPr lang="en-US" u="sng"/>
              <a:t>2 words</a:t>
            </a:r>
            <a:r>
              <a:rPr lang="en-US"/>
              <a:t> with matching concepts during their minute (e.g., invite-compete, both are C &amp; v-e syllables; avoid-rejoice, both have 'oi' vowel team).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/>
              <a:t>Quickly place new words on top of the previous word choices on the matrix to replace and create new word options.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Once the timer beeps, S1 justifies their matches. 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/>
              <a:t>Repeat steps 3-6 with remaining students as time allows. </a:t>
            </a:r>
            <a:endParaRPr lang="en-US">
              <a:ea typeface="Calibri"/>
              <a:cs typeface="Calibri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FD8E4EA-3472-842D-96A4-7D21274B0913}"/>
              </a:ext>
            </a:extLst>
          </p:cNvPr>
          <p:cNvCxnSpPr/>
          <p:nvPr/>
        </p:nvCxnSpPr>
        <p:spPr>
          <a:xfrm flipH="1">
            <a:off x="4331465" y="2577028"/>
            <a:ext cx="3672" cy="2809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80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614941"/>
              </p:ext>
            </p:extLst>
          </p:nvPr>
        </p:nvGraphicFramePr>
        <p:xfrm>
          <a:off x="282388" y="389672"/>
          <a:ext cx="11519648" cy="5873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9527">
                <a:tc>
                  <a:txBody>
                    <a:bodyPr/>
                    <a:lstStyle/>
                    <a:p>
                      <a:pPr algn="ctr"/>
                      <a:endParaRPr lang="en-US" sz="5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5400" b="1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501717" y="386436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estimate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40423" y="-4832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>
                <a:solidFill>
                  <a:schemeClr val="tx1"/>
                </a:solidFill>
              </a:rPr>
              <a:t>distribute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34008" y="-53776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>
                <a:solidFill>
                  <a:schemeClr val="tx1"/>
                </a:solidFill>
              </a:rPr>
              <a:t>advocate</a:t>
            </a:r>
            <a:endParaRPr lang="en-US" sz="540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08431" y="5126093"/>
            <a:ext cx="2673729" cy="1243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>
                <a:solidFill>
                  <a:schemeClr val="tx1"/>
                </a:solidFill>
              </a:rPr>
              <a:t>maximize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54472" y="-5186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welfare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90851" y="59465"/>
            <a:ext cx="2653551" cy="1171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>
                <a:solidFill>
                  <a:schemeClr val="tx1"/>
                </a:solidFill>
              </a:rPr>
              <a:t>introduce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79673" y="2570950"/>
            <a:ext cx="2689411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educate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30180" y="5090066"/>
            <a:ext cx="2689411" cy="1203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incline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7849" y="3864194"/>
            <a:ext cx="2689411" cy="1273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umpire</a:t>
            </a:r>
            <a:endParaRPr lang="en-US" sz="140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92072" y="1335789"/>
            <a:ext cx="2689411" cy="1185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equate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9020" y="2583450"/>
            <a:ext cx="2689411" cy="1223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migrate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31789" y="5081491"/>
            <a:ext cx="2673729" cy="1203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desire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8343" y="3826304"/>
            <a:ext cx="2673729" cy="123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behave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04897" y="2544523"/>
            <a:ext cx="2673729" cy="1193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cascade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17936" y="1333980"/>
            <a:ext cx="2673729" cy="119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acquire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29436" y="131710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</a:rPr>
              <a:t>concentrate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094701" y="252716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contribute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137280" y="378444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awake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146255" y="508645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amaze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77671" y="1310727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huge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64082" y="-1977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>
                <a:solidFill>
                  <a:schemeClr val="tx1"/>
                </a:solidFill>
              </a:rPr>
              <a:t>dominate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059588" y="-3958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secure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21051" y="-1220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finite 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04261" y="-18038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>
                <a:solidFill>
                  <a:schemeClr val="tx1"/>
                </a:solidFill>
              </a:rPr>
              <a:t>trombone</a:t>
            </a:r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03576" y="-24530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attribute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065095" y="-4182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constitute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31895" y="-1061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invade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07312" y="3869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female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5430" y="26436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invite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12418" y="4610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migrate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28960" y="3366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erode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14443" y="2972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exclude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49894" y="2905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volume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28163" y="10899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precede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032050" y="32149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>
                <a:solidFill>
                  <a:schemeClr val="tx1"/>
                </a:solidFill>
              </a:rPr>
              <a:t>anticipate</a:t>
            </a:r>
            <a:endParaRPr lang="en-US" sz="540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031267" y="-48929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attitude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031363" y="-4562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>
                <a:solidFill>
                  <a:schemeClr val="tx1"/>
                </a:solidFill>
              </a:rPr>
              <a:t>advocate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048261" y="-54976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>
                <a:solidFill>
                  <a:schemeClr val="tx1"/>
                </a:solidFill>
              </a:rPr>
              <a:t>landscape</a:t>
            </a:r>
            <a:endParaRPr lang="en-US" sz="540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034730" y="3608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sunrise</a:t>
            </a:r>
            <a:endParaRPr lang="en-US" sz="6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CD622A-A845-4FDF-BB0C-422E2379D4A4}">
  <ds:schemaRefs>
    <ds:schemaRef ds:uri="78b32b9a-ede6-4127-96eb-e984326492a6"/>
    <ds:schemaRef ds:uri="d2faa762-d892-445e-8c60-a3d15e08504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54682A8-CC1E-40CB-8FEF-D3D4D9B3A4BB}">
  <ds:schemaRefs>
    <ds:schemaRef ds:uri="78b32b9a-ede6-4127-96eb-e984326492a6"/>
    <ds:schemaRef ds:uri="d2faa762-d892-445e-8c60-a3d15e085043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B961CB2-200D-45D5-90D2-F7270022FA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6.3</vt:lpstr>
      <vt:lpstr>Matrix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revision>2</cp:revision>
  <dcterms:created xsi:type="dcterms:W3CDTF">2017-08-10T22:17:28Z</dcterms:created>
  <dcterms:modified xsi:type="dcterms:W3CDTF">2024-08-21T21:46:27Z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