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1" r:id="rId6"/>
    <p:sldId id="266" r:id="rId7"/>
    <p:sldId id="263" r:id="rId8"/>
    <p:sldId id="264" r:id="rId9"/>
    <p:sldId id="258" r:id="rId10"/>
    <p:sldId id="259" r:id="rId11"/>
    <p:sldId id="269" r:id="rId12"/>
    <p:sldId id="279" r:id="rId13"/>
    <p:sldId id="260" r:id="rId14"/>
    <p:sldId id="270" r:id="rId15"/>
    <p:sldId id="261" r:id="rId16"/>
    <p:sldId id="280" r:id="rId17"/>
    <p:sldId id="267" r:id="rId18"/>
    <p:sldId id="274" r:id="rId19"/>
    <p:sldId id="281" r:id="rId20"/>
    <p:sldId id="273" r:id="rId21"/>
    <p:sldId id="275" r:id="rId22"/>
    <p:sldId id="271" r:id="rId23"/>
    <p:sldId id="276" r:id="rId24"/>
    <p:sldId id="268" r:id="rId25"/>
    <p:sldId id="282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BCD121-56C7-799D-4ED6-C18233CAC5FA}" v="2" dt="2024-04-08T17:16:51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8BCD121-56C7-799D-4ED6-C18233CAC5FA}"/>
    <pc:docChg chg="addSld delSld">
      <pc:chgData name="WENDALEE MARTIN WITTWER" userId="S::u0594444@umail.utah.edu::9fb0da18-f57d-4bac-a28f-413510cf2b5e" providerId="AD" clId="Web-{88BCD121-56C7-799D-4ED6-C18233CAC5FA}" dt="2024-04-08T17:16:51.182" v="1"/>
      <pc:docMkLst>
        <pc:docMk/>
      </pc:docMkLst>
      <pc:sldChg chg="del">
        <pc:chgData name="WENDALEE MARTIN WITTWER" userId="S::u0594444@umail.utah.edu::9fb0da18-f57d-4bac-a28f-413510cf2b5e" providerId="AD" clId="Web-{88BCD121-56C7-799D-4ED6-C18233CAC5FA}" dt="2024-04-08T17:16:51.182" v="1"/>
        <pc:sldMkLst>
          <pc:docMk/>
          <pc:sldMk cId="558981944" sldId="278"/>
        </pc:sldMkLst>
      </pc:sldChg>
      <pc:sldChg chg="add">
        <pc:chgData name="WENDALEE MARTIN WITTWER" userId="S::u0594444@umail.utah.edu::9fb0da18-f57d-4bac-a28f-413510cf2b5e" providerId="AD" clId="Web-{88BCD121-56C7-799D-4ED6-C18233CAC5FA}" dt="2024-04-08T17:16:44.198" v="0"/>
        <pc:sldMkLst>
          <pc:docMk/>
          <pc:sldMk cId="607765463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arise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twice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compromise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assume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3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aware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flame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device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assume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complete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64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confine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93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devote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00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>
                <a:latin typeface="Century Gothic" panose="020B0502020202020204" pitchFamily="34" charset="0"/>
              </a:rPr>
              <a:t>locate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3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phase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expose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likewise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chose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7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1275D6-40DE-409B-9F91-3CB002B91F07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35485570-5896-42C7-B478-7A179A02F3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0FE456-F9D5-4C09-9F21-50E238A2D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152</Words>
  <Application>Microsoft Office PowerPoint</Application>
  <PresentationFormat>Widescreen</PresentationFormat>
  <Paragraphs>39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6.2</vt:lpstr>
      <vt:lpstr>Shazam!</vt:lpstr>
      <vt:lpstr>PowerPoint Presentation</vt:lpstr>
      <vt:lpstr>PowerPoint Presentation</vt:lpstr>
      <vt:lpstr>PowerPoint Presentation</vt:lpstr>
      <vt:lpstr>expose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17</cp:revision>
  <dcterms:created xsi:type="dcterms:W3CDTF">2017-08-10T22:22:47Z</dcterms:created>
  <dcterms:modified xsi:type="dcterms:W3CDTF">2024-04-08T17:16:54Z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