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C43188-EAE9-34C1-150B-E65D87FDC4E5}" v="52" dt="2024-04-08T17:15:32.6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40" d="100"/>
          <a:sy n="40" d="100"/>
        </p:scale>
        <p:origin x="72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AFC43188-EAE9-34C1-150B-E65D87FDC4E5}"/>
    <pc:docChg chg="addSld delSld modSld">
      <pc:chgData name="WENDALEE MARTIN WITTWER" userId="S::u0594444@umail.utah.edu::9fb0da18-f57d-4bac-a28f-413510cf2b5e" providerId="AD" clId="Web-{AFC43188-EAE9-34C1-150B-E65D87FDC4E5}" dt="2024-04-08T17:15:32.622" v="51" actId="1076"/>
      <pc:docMkLst>
        <pc:docMk/>
      </pc:docMkLst>
      <pc:sldChg chg="modSp">
        <pc:chgData name="WENDALEE MARTIN WITTWER" userId="S::u0594444@umail.utah.edu::9fb0da18-f57d-4bac-a28f-413510cf2b5e" providerId="AD" clId="Web-{AFC43188-EAE9-34C1-150B-E65D87FDC4E5}" dt="2024-04-08T17:15:32.622" v="51" actId="1076"/>
        <pc:sldMkLst>
          <pc:docMk/>
          <pc:sldMk cId="1971910699" sldId="257"/>
        </pc:sldMkLst>
        <pc:spChg chg="mod">
          <ac:chgData name="WENDALEE MARTIN WITTWER" userId="S::u0594444@umail.utah.edu::9fb0da18-f57d-4bac-a28f-413510cf2b5e" providerId="AD" clId="Web-{AFC43188-EAE9-34C1-150B-E65D87FDC4E5}" dt="2024-04-08T17:15:08.106" v="40" actId="1076"/>
          <ac:spMkLst>
            <pc:docMk/>
            <pc:sldMk cId="1971910699" sldId="257"/>
            <ac:spMk id="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FC43188-EAE9-34C1-150B-E65D87FDC4E5}" dt="2024-04-08T17:15:16.622" v="44" actId="1076"/>
          <ac:spMkLst>
            <pc:docMk/>
            <pc:sldMk cId="1971910699" sldId="257"/>
            <ac:spMk id="6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FC43188-EAE9-34C1-150B-E65D87FDC4E5}" dt="2024-04-08T17:15:23.466" v="46" actId="1076"/>
          <ac:spMkLst>
            <pc:docMk/>
            <pc:sldMk cId="1971910699" sldId="257"/>
            <ac:spMk id="7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FC43188-EAE9-34C1-150B-E65D87FDC4E5}" dt="2024-04-08T17:15:27.747" v="48" actId="1076"/>
          <ac:spMkLst>
            <pc:docMk/>
            <pc:sldMk cId="1971910699" sldId="257"/>
            <ac:spMk id="8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FC43188-EAE9-34C1-150B-E65D87FDC4E5}" dt="2024-04-08T17:15:30.825" v="50" actId="1076"/>
          <ac:spMkLst>
            <pc:docMk/>
            <pc:sldMk cId="1971910699" sldId="257"/>
            <ac:spMk id="9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FC43188-EAE9-34C1-150B-E65D87FDC4E5}" dt="2024-04-08T17:15:12.810" v="42" actId="1076"/>
          <ac:spMkLst>
            <pc:docMk/>
            <pc:sldMk cId="1971910699" sldId="257"/>
            <ac:spMk id="10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FC43188-EAE9-34C1-150B-E65D87FDC4E5}" dt="2024-04-08T17:15:25.685" v="47" actId="1076"/>
          <ac:spMkLst>
            <pc:docMk/>
            <pc:sldMk cId="1971910699" sldId="257"/>
            <ac:spMk id="11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FC43188-EAE9-34C1-150B-E65D87FDC4E5}" dt="2024-04-08T17:15:10.310" v="41" actId="1076"/>
          <ac:spMkLst>
            <pc:docMk/>
            <pc:sldMk cId="1971910699" sldId="257"/>
            <ac:spMk id="1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FC43188-EAE9-34C1-150B-E65D87FDC4E5}" dt="2024-04-08T17:15:32.622" v="51" actId="1076"/>
          <ac:spMkLst>
            <pc:docMk/>
            <pc:sldMk cId="1971910699" sldId="257"/>
            <ac:spMk id="1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FC43188-EAE9-34C1-150B-E65D87FDC4E5}" dt="2024-04-08T17:15:29.154" v="49" actId="1076"/>
          <ac:spMkLst>
            <pc:docMk/>
            <pc:sldMk cId="1971910699" sldId="257"/>
            <ac:spMk id="14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FC43188-EAE9-34C1-150B-E65D87FDC4E5}" dt="2024-04-08T17:15:15.028" v="43" actId="1076"/>
          <ac:spMkLst>
            <pc:docMk/>
            <pc:sldMk cId="1971910699" sldId="257"/>
            <ac:spMk id="15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AFC43188-EAE9-34C1-150B-E65D87FDC4E5}" dt="2024-04-08T17:15:19.138" v="45" actId="1076"/>
          <ac:spMkLst>
            <pc:docMk/>
            <pc:sldMk cId="1971910699" sldId="257"/>
            <ac:spMk id="16" creationId="{00000000-0000-0000-0000-000000000000}"/>
          </ac:spMkLst>
        </pc:spChg>
      </pc:sldChg>
      <pc:sldChg chg="modSp add">
        <pc:chgData name="WENDALEE MARTIN WITTWER" userId="S::u0594444@umail.utah.edu::9fb0da18-f57d-4bac-a28f-413510cf2b5e" providerId="AD" clId="Web-{AFC43188-EAE9-34C1-150B-E65D87FDC4E5}" dt="2024-04-08T17:13:14.761" v="15" actId="20577"/>
        <pc:sldMkLst>
          <pc:docMk/>
          <pc:sldMk cId="798426726" sldId="258"/>
        </pc:sldMkLst>
        <pc:spChg chg="mod">
          <ac:chgData name="WENDALEE MARTIN WITTWER" userId="S::u0594444@umail.utah.edu::9fb0da18-f57d-4bac-a28f-413510cf2b5e" providerId="AD" clId="Web-{AFC43188-EAE9-34C1-150B-E65D87FDC4E5}" dt="2024-04-08T17:13:14.761" v="15" actId="20577"/>
          <ac:spMkLst>
            <pc:docMk/>
            <pc:sldMk cId="798426726" sldId="258"/>
            <ac:spMk id="3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AFC43188-EAE9-34C1-150B-E65D87FDC4E5}" dt="2024-04-08T17:09:57.086" v="1"/>
        <pc:sldMkLst>
          <pc:docMk/>
          <pc:sldMk cId="3466542511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3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0EE0-5A2A-4C62-8098-2E08A7761C90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3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6.1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</a:t>
            </a:r>
            <a:r>
              <a:rPr lang="en-US"/>
              <a:t>: 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63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5289"/>
            <a:ext cx="10515600" cy="1325563"/>
          </a:xfrm>
        </p:spPr>
        <p:txBody>
          <a:bodyPr/>
          <a:lstStyle/>
          <a:p>
            <a:r>
              <a:rPr lang="en-US" dirty="0"/>
              <a:t>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8380"/>
            <a:ext cx="10515600" cy="532569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Review headers at the top of each column.</a:t>
            </a:r>
          </a:p>
          <a:p>
            <a:pPr marL="514350" indent="-514350">
              <a:buAutoNum type="arabicPeriod"/>
            </a:pPr>
            <a:r>
              <a:rPr lang="en-US" dirty="0"/>
              <a:t>Display word, then prompt: </a:t>
            </a:r>
            <a:r>
              <a:rPr lang="en-US" b="1" i="1" dirty="0"/>
              <a:t>Where does it go?</a:t>
            </a:r>
            <a:r>
              <a:rPr lang="en-US" dirty="0"/>
              <a:t> </a:t>
            </a: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S. chorally respond by saying the appropriate header (e.g., open), &amp; place word in correct column. 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Starting with the top word in that column, point to words as all S. chorally read down the column (do not read headers). </a:t>
            </a:r>
          </a:p>
          <a:p>
            <a:pPr marL="514350" indent="-514350">
              <a:buAutoNum type="arabicPeriod"/>
            </a:pPr>
            <a:r>
              <a:rPr lang="en-US" dirty="0"/>
              <a:t>After S. identify word as </a:t>
            </a:r>
            <a:r>
              <a:rPr lang="en-US" i="1" dirty="0"/>
              <a:t>Other</a:t>
            </a:r>
            <a:r>
              <a:rPr lang="en-US" dirty="0"/>
              <a:t>, place the word in correct column </a:t>
            </a:r>
            <a:r>
              <a:rPr lang="en-US" u="sng" dirty="0"/>
              <a:t>without reading</a:t>
            </a:r>
            <a:r>
              <a:rPr lang="en-US" dirty="0"/>
              <a:t>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Question why the word is </a:t>
            </a:r>
            <a:r>
              <a:rPr lang="en-US" i="1" dirty="0"/>
              <a:t>Closed,</a:t>
            </a:r>
            <a:r>
              <a:rPr lang="en-US" dirty="0"/>
              <a:t> </a:t>
            </a:r>
            <a:r>
              <a:rPr lang="en-US" i="1" dirty="0"/>
              <a:t>Open</a:t>
            </a:r>
            <a:r>
              <a:rPr lang="en-US" dirty="0"/>
              <a:t> or </a:t>
            </a:r>
            <a:r>
              <a:rPr lang="en-US" i="1" dirty="0"/>
              <a:t>Vowel-Consonant-e</a:t>
            </a:r>
            <a:r>
              <a:rPr lang="en-US" dirty="0"/>
              <a:t>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Continue with remaining words and each time a new word is displayed: </a:t>
            </a:r>
            <a:r>
              <a:rPr lang="en-US" b="1" i="1" dirty="0"/>
              <a:t>Where does it go?</a:t>
            </a:r>
            <a:r>
              <a:rPr lang="en-US" dirty="0"/>
              <a:t>, place word, chorally read from the top down the column.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8426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567192"/>
              </p:ext>
            </p:extLst>
          </p:nvPr>
        </p:nvGraphicFramePr>
        <p:xfrm>
          <a:off x="663388" y="165555"/>
          <a:ext cx="10515600" cy="61474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92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7576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Closed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v-e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5237174" y="1249411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no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32757" y="1441541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tap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72200" y="1250096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huge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72372" y="1443558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twin</a:t>
            </a:r>
          </a:p>
        </p:txBody>
      </p:sp>
      <p:sp>
        <p:nvSpPr>
          <p:cNvPr id="8" name="Rectangle 7"/>
          <p:cNvSpPr/>
          <p:nvPr/>
        </p:nvSpPr>
        <p:spPr>
          <a:xfrm>
            <a:off x="5372675" y="1253969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di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31413" y="1442214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came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34098" y="1252872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cut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31767" y="1323357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err="1">
                <a:solidFill>
                  <a:schemeClr val="tx1"/>
                </a:solidFill>
              </a:rPr>
              <a:t>sy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34964" y="1439891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theme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36222" y="1330058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pre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35441" y="1092205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globe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31196" y="1336542"/>
            <a:ext cx="3281083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bath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1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1947AA-0CB9-4AE6-B5E4-671D62DF3863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20416006-1D1F-445B-AB61-45A5C55D07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46C868-5849-4157-9C80-0397F38957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76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6.1</vt:lpstr>
      <vt:lpstr>Sort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Kelly Robbins</dc:creator>
  <cp:lastModifiedBy>Kelly Robbins</cp:lastModifiedBy>
  <cp:revision>40</cp:revision>
  <dcterms:created xsi:type="dcterms:W3CDTF">2017-08-10T22:17:28Z</dcterms:created>
  <dcterms:modified xsi:type="dcterms:W3CDTF">2024-04-08T17:15:35Z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