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7" r:id="rId6"/>
    <p:sldId id="258" r:id="rId7"/>
    <p:sldId id="278" r:id="rId8"/>
    <p:sldId id="279" r:id="rId9"/>
    <p:sldId id="259" r:id="rId10"/>
    <p:sldId id="280" r:id="rId11"/>
    <p:sldId id="291" r:id="rId12"/>
    <p:sldId id="281" r:id="rId13"/>
    <p:sldId id="282" r:id="rId14"/>
    <p:sldId id="283" r:id="rId15"/>
    <p:sldId id="292" r:id="rId16"/>
    <p:sldId id="284" r:id="rId17"/>
    <p:sldId id="293" r:id="rId18"/>
    <p:sldId id="285" r:id="rId19"/>
    <p:sldId id="286" r:id="rId20"/>
    <p:sldId id="287" r:id="rId21"/>
    <p:sldId id="260" r:id="rId22"/>
    <p:sldId id="261" r:id="rId23"/>
    <p:sldId id="263" r:id="rId24"/>
    <p:sldId id="264" r:id="rId25"/>
    <p:sldId id="266" r:id="rId26"/>
    <p:sldId id="267" r:id="rId27"/>
    <p:sldId id="268" r:id="rId28"/>
    <p:sldId id="288" r:id="rId29"/>
    <p:sldId id="269" r:id="rId30"/>
    <p:sldId id="294" r:id="rId31"/>
    <p:sldId id="270" r:id="rId32"/>
    <p:sldId id="289" r:id="rId33"/>
    <p:sldId id="271" r:id="rId34"/>
    <p:sldId id="295" r:id="rId35"/>
    <p:sldId id="273" r:id="rId36"/>
    <p:sldId id="274" r:id="rId37"/>
    <p:sldId id="275" r:id="rId38"/>
    <p:sldId id="290" r:id="rId39"/>
    <p:sldId id="276" r:id="rId40"/>
    <p:sldId id="296" r:id="rId41"/>
    <p:sldId id="297" r:id="rId42"/>
    <p:sldId id="29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CE3C4A-7F0E-6AB2-09FA-BE6340FBC9CA}" v="98" dt="2024-04-08T17:08:25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2" d="100"/>
          <a:sy n="32" d="100"/>
        </p:scale>
        <p:origin x="9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34CE3C4A-7F0E-6AB2-09FA-BE6340FBC9CA}"/>
    <pc:docChg chg="addSld delSld modSld sldOrd">
      <pc:chgData name="WENDALEE MARTIN WITTWER" userId="S::u0594444@umail.utah.edu::9fb0da18-f57d-4bac-a28f-413510cf2b5e" providerId="AD" clId="Web-{34CE3C4A-7F0E-6AB2-09FA-BE6340FBC9CA}" dt="2024-04-08T17:08:25.273" v="87" actId="20577"/>
      <pc:docMkLst>
        <pc:docMk/>
      </pc:docMkLst>
      <pc:sldChg chg="modSp">
        <pc:chgData name="WENDALEE MARTIN WITTWER" userId="S::u0594444@umail.utah.edu::9fb0da18-f57d-4bac-a28f-413510cf2b5e" providerId="AD" clId="Web-{34CE3C4A-7F0E-6AB2-09FA-BE6340FBC9CA}" dt="2024-04-08T16:54:20.911" v="7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34CE3C4A-7F0E-6AB2-09FA-BE6340FBC9CA}" dt="2024-04-08T16:54:20.911" v="7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34CE3C4A-7F0E-6AB2-09FA-BE6340FBC9CA}" dt="2024-04-08T16:57:46.713" v="29"/>
        <pc:sldMkLst>
          <pc:docMk/>
          <pc:sldMk cId="3115531769" sldId="259"/>
        </pc:sldMkLst>
      </pc:sldChg>
      <pc:sldChg chg="del">
        <pc:chgData name="WENDALEE MARTIN WITTWER" userId="S::u0594444@umail.utah.edu::9fb0da18-f57d-4bac-a28f-413510cf2b5e" providerId="AD" clId="Web-{34CE3C4A-7F0E-6AB2-09FA-BE6340FBC9CA}" dt="2024-04-08T16:54:45.162" v="9"/>
        <pc:sldMkLst>
          <pc:docMk/>
          <pc:sldMk cId="3067687439" sldId="265"/>
        </pc:sldMkLst>
      </pc:sldChg>
      <pc:sldChg chg="add">
        <pc:chgData name="WENDALEE MARTIN WITTWER" userId="S::u0594444@umail.utah.edu::9fb0da18-f57d-4bac-a28f-413510cf2b5e" providerId="AD" clId="Web-{34CE3C4A-7F0E-6AB2-09FA-BE6340FBC9CA}" dt="2024-04-08T16:53:43.098" v="0"/>
        <pc:sldMkLst>
          <pc:docMk/>
          <pc:sldMk cId="2055808520" sldId="277"/>
        </pc:sldMkLst>
      </pc:sldChg>
      <pc:sldChg chg="del">
        <pc:chgData name="WENDALEE MARTIN WITTWER" userId="S::u0594444@umail.utah.edu::9fb0da18-f57d-4bac-a28f-413510cf2b5e" providerId="AD" clId="Web-{34CE3C4A-7F0E-6AB2-09FA-BE6340FBC9CA}" dt="2024-04-08T16:53:47.020" v="1"/>
        <pc:sldMkLst>
          <pc:docMk/>
          <pc:sldMk cId="607765463" sldId="278"/>
        </pc:sldMkLst>
      </pc:sldChg>
      <pc:sldChg chg="modSp add replId">
        <pc:chgData name="WENDALEE MARTIN WITTWER" userId="S::u0594444@umail.utah.edu::9fb0da18-f57d-4bac-a28f-413510cf2b5e" providerId="AD" clId="Web-{34CE3C4A-7F0E-6AB2-09FA-BE6340FBC9CA}" dt="2024-04-08T16:56:49.430" v="24" actId="20577"/>
        <pc:sldMkLst>
          <pc:docMk/>
          <pc:sldMk cId="1498893919" sldId="278"/>
        </pc:sldMkLst>
        <pc:spChg chg="mod">
          <ac:chgData name="WENDALEE MARTIN WITTWER" userId="S::u0594444@umail.utah.edu::9fb0da18-f57d-4bac-a28f-413510cf2b5e" providerId="AD" clId="Web-{34CE3C4A-7F0E-6AB2-09FA-BE6340FBC9CA}" dt="2024-04-08T16:56:49.430" v="24" actId="20577"/>
          <ac:spMkLst>
            <pc:docMk/>
            <pc:sldMk cId="1498893919" sldId="278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6:57:11.806" v="25" actId="20577"/>
        <pc:sldMkLst>
          <pc:docMk/>
          <pc:sldMk cId="2589281299" sldId="279"/>
        </pc:sldMkLst>
        <pc:spChg chg="mod">
          <ac:chgData name="WENDALEE MARTIN WITTWER" userId="S::u0594444@umail.utah.edu::9fb0da18-f57d-4bac-a28f-413510cf2b5e" providerId="AD" clId="Web-{34CE3C4A-7F0E-6AB2-09FA-BE6340FBC9CA}" dt="2024-04-08T16:57:11.806" v="25" actId="20577"/>
          <ac:spMkLst>
            <pc:docMk/>
            <pc:sldMk cId="2589281299" sldId="279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6:57:32.134" v="28" actId="1076"/>
        <pc:sldMkLst>
          <pc:docMk/>
          <pc:sldMk cId="3030398788" sldId="280"/>
        </pc:sldMkLst>
        <pc:spChg chg="mod">
          <ac:chgData name="WENDALEE MARTIN WITTWER" userId="S::u0594444@umail.utah.edu::9fb0da18-f57d-4bac-a28f-413510cf2b5e" providerId="AD" clId="Web-{34CE3C4A-7F0E-6AB2-09FA-BE6340FBC9CA}" dt="2024-04-08T16:57:32.134" v="28" actId="1076"/>
          <ac:spMkLst>
            <pc:docMk/>
            <pc:sldMk cId="3030398788" sldId="280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6:58:06.432" v="30" actId="20577"/>
        <pc:sldMkLst>
          <pc:docMk/>
          <pc:sldMk cId="2958258073" sldId="281"/>
        </pc:sldMkLst>
        <pc:spChg chg="mod">
          <ac:chgData name="WENDALEE MARTIN WITTWER" userId="S::u0594444@umail.utah.edu::9fb0da18-f57d-4bac-a28f-413510cf2b5e" providerId="AD" clId="Web-{34CE3C4A-7F0E-6AB2-09FA-BE6340FBC9CA}" dt="2024-04-08T16:58:06.432" v="30" actId="20577"/>
          <ac:spMkLst>
            <pc:docMk/>
            <pc:sldMk cId="2958258073" sldId="281"/>
            <ac:spMk id="2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34CE3C4A-7F0E-6AB2-09FA-BE6340FBC9CA}" dt="2024-04-08T16:54:42.381" v="8"/>
        <pc:sldMkLst>
          <pc:docMk/>
          <pc:sldMk cId="3767897042" sldId="281"/>
        </pc:sldMkLst>
      </pc:sldChg>
      <pc:sldChg chg="modSp add replId">
        <pc:chgData name="WENDALEE MARTIN WITTWER" userId="S::u0594444@umail.utah.edu::9fb0da18-f57d-4bac-a28f-413510cf2b5e" providerId="AD" clId="Web-{34CE3C4A-7F0E-6AB2-09FA-BE6340FBC9CA}" dt="2024-04-08T16:58:40.198" v="35" actId="20577"/>
        <pc:sldMkLst>
          <pc:docMk/>
          <pc:sldMk cId="523614341" sldId="282"/>
        </pc:sldMkLst>
        <pc:spChg chg="mod">
          <ac:chgData name="WENDALEE MARTIN WITTWER" userId="S::u0594444@umail.utah.edu::9fb0da18-f57d-4bac-a28f-413510cf2b5e" providerId="AD" clId="Web-{34CE3C4A-7F0E-6AB2-09FA-BE6340FBC9CA}" dt="2024-04-08T16:58:40.198" v="35" actId="20577"/>
          <ac:spMkLst>
            <pc:docMk/>
            <pc:sldMk cId="523614341" sldId="282"/>
            <ac:spMk id="2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34CE3C4A-7F0E-6AB2-09FA-BE6340FBC9CA}" dt="2024-04-08T16:54:50.678" v="10"/>
        <pc:sldMkLst>
          <pc:docMk/>
          <pc:sldMk cId="3622335228" sldId="282"/>
        </pc:sldMkLst>
      </pc:sldChg>
      <pc:sldChg chg="modSp add replId">
        <pc:chgData name="WENDALEE MARTIN WITTWER" userId="S::u0594444@umail.utah.edu::9fb0da18-f57d-4bac-a28f-413510cf2b5e" providerId="AD" clId="Web-{34CE3C4A-7F0E-6AB2-09FA-BE6340FBC9CA}" dt="2024-04-08T16:59:09.214" v="37" actId="20577"/>
        <pc:sldMkLst>
          <pc:docMk/>
          <pc:sldMk cId="1775164765" sldId="283"/>
        </pc:sldMkLst>
        <pc:spChg chg="mod">
          <ac:chgData name="WENDALEE MARTIN WITTWER" userId="S::u0594444@umail.utah.edu::9fb0da18-f57d-4bac-a28f-413510cf2b5e" providerId="AD" clId="Web-{34CE3C4A-7F0E-6AB2-09FA-BE6340FBC9CA}" dt="2024-04-08T16:59:09.214" v="37" actId="20577"/>
          <ac:spMkLst>
            <pc:docMk/>
            <pc:sldMk cId="1775164765" sldId="283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6:59:51.137" v="43" actId="1076"/>
        <pc:sldMkLst>
          <pc:docMk/>
          <pc:sldMk cId="2679401159" sldId="284"/>
        </pc:sldMkLst>
        <pc:spChg chg="mod">
          <ac:chgData name="WENDALEE MARTIN WITTWER" userId="S::u0594444@umail.utah.edu::9fb0da18-f57d-4bac-a28f-413510cf2b5e" providerId="AD" clId="Web-{34CE3C4A-7F0E-6AB2-09FA-BE6340FBC9CA}" dt="2024-04-08T16:59:51.137" v="43" actId="1076"/>
          <ac:spMkLst>
            <pc:docMk/>
            <pc:sldMk cId="2679401159" sldId="284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7:00:20.716" v="45" actId="20577"/>
        <pc:sldMkLst>
          <pc:docMk/>
          <pc:sldMk cId="2203424094" sldId="285"/>
        </pc:sldMkLst>
        <pc:spChg chg="mod">
          <ac:chgData name="WENDALEE MARTIN WITTWER" userId="S::u0594444@umail.utah.edu::9fb0da18-f57d-4bac-a28f-413510cf2b5e" providerId="AD" clId="Web-{34CE3C4A-7F0E-6AB2-09FA-BE6340FBC9CA}" dt="2024-04-08T17:00:20.716" v="45" actId="20577"/>
          <ac:spMkLst>
            <pc:docMk/>
            <pc:sldMk cId="2203424094" sldId="285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7:01:06.889" v="55" actId="1076"/>
        <pc:sldMkLst>
          <pc:docMk/>
          <pc:sldMk cId="3888291135" sldId="286"/>
        </pc:sldMkLst>
        <pc:spChg chg="mod">
          <ac:chgData name="WENDALEE MARTIN WITTWER" userId="S::u0594444@umail.utah.edu::9fb0da18-f57d-4bac-a28f-413510cf2b5e" providerId="AD" clId="Web-{34CE3C4A-7F0E-6AB2-09FA-BE6340FBC9CA}" dt="2024-04-08T17:01:06.889" v="55" actId="1076"/>
          <ac:spMkLst>
            <pc:docMk/>
            <pc:sldMk cId="3888291135" sldId="286"/>
            <ac:spMk id="2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34CE3C4A-7F0E-6AB2-09FA-BE6340FBC9CA}" dt="2024-04-08T17:02:01.390" v="56"/>
        <pc:sldMkLst>
          <pc:docMk/>
          <pc:sldMk cId="3691860721" sldId="287"/>
        </pc:sldMkLst>
      </pc:sldChg>
      <pc:sldChg chg="add">
        <pc:chgData name="WENDALEE MARTIN WITTWER" userId="S::u0594444@umail.utah.edu::9fb0da18-f57d-4bac-a28f-413510cf2b5e" providerId="AD" clId="Web-{34CE3C4A-7F0E-6AB2-09FA-BE6340FBC9CA}" dt="2024-04-08T17:02:16.125" v="57"/>
        <pc:sldMkLst>
          <pc:docMk/>
          <pc:sldMk cId="2953226669" sldId="288"/>
        </pc:sldMkLst>
      </pc:sldChg>
      <pc:sldChg chg="add">
        <pc:chgData name="WENDALEE MARTIN WITTWER" userId="S::u0594444@umail.utah.edu::9fb0da18-f57d-4bac-a28f-413510cf2b5e" providerId="AD" clId="Web-{34CE3C4A-7F0E-6AB2-09FA-BE6340FBC9CA}" dt="2024-04-08T17:02:25.437" v="58"/>
        <pc:sldMkLst>
          <pc:docMk/>
          <pc:sldMk cId="1171358053" sldId="289"/>
        </pc:sldMkLst>
      </pc:sldChg>
      <pc:sldChg chg="add">
        <pc:chgData name="WENDALEE MARTIN WITTWER" userId="S::u0594444@umail.utah.edu::9fb0da18-f57d-4bac-a28f-413510cf2b5e" providerId="AD" clId="Web-{34CE3C4A-7F0E-6AB2-09FA-BE6340FBC9CA}" dt="2024-04-08T17:02:40.110" v="59"/>
        <pc:sldMkLst>
          <pc:docMk/>
          <pc:sldMk cId="2740957873" sldId="290"/>
        </pc:sldMkLst>
      </pc:sldChg>
      <pc:sldChg chg="add">
        <pc:chgData name="WENDALEE MARTIN WITTWER" userId="S::u0594444@umail.utah.edu::9fb0da18-f57d-4bac-a28f-413510cf2b5e" providerId="AD" clId="Web-{34CE3C4A-7F0E-6AB2-09FA-BE6340FBC9CA}" dt="2024-04-08T17:03:51.595" v="60"/>
        <pc:sldMkLst>
          <pc:docMk/>
          <pc:sldMk cId="2048960200" sldId="291"/>
        </pc:sldMkLst>
      </pc:sldChg>
      <pc:sldChg chg="add">
        <pc:chgData name="WENDALEE MARTIN WITTWER" userId="S::u0594444@umail.utah.edu::9fb0da18-f57d-4bac-a28f-413510cf2b5e" providerId="AD" clId="Web-{34CE3C4A-7F0E-6AB2-09FA-BE6340FBC9CA}" dt="2024-04-08T17:04:05.424" v="61"/>
        <pc:sldMkLst>
          <pc:docMk/>
          <pc:sldMk cId="4114949743" sldId="292"/>
        </pc:sldMkLst>
      </pc:sldChg>
      <pc:sldChg chg="modSp add replId">
        <pc:chgData name="WENDALEE MARTIN WITTWER" userId="S::u0594444@umail.utah.edu::9fb0da18-f57d-4bac-a28f-413510cf2b5e" providerId="AD" clId="Web-{34CE3C4A-7F0E-6AB2-09FA-BE6340FBC9CA}" dt="2024-04-08T17:04:48.565" v="65" actId="20577"/>
        <pc:sldMkLst>
          <pc:docMk/>
          <pc:sldMk cId="4250941511" sldId="293"/>
        </pc:sldMkLst>
        <pc:spChg chg="mod">
          <ac:chgData name="WENDALEE MARTIN WITTWER" userId="S::u0594444@umail.utah.edu::9fb0da18-f57d-4bac-a28f-413510cf2b5e" providerId="AD" clId="Web-{34CE3C4A-7F0E-6AB2-09FA-BE6340FBC9CA}" dt="2024-04-08T17:04:48.565" v="65" actId="20577"/>
          <ac:spMkLst>
            <pc:docMk/>
            <pc:sldMk cId="4250941511" sldId="293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7:05:09.082" v="68" actId="20577"/>
        <pc:sldMkLst>
          <pc:docMk/>
          <pc:sldMk cId="2017484411" sldId="294"/>
        </pc:sldMkLst>
        <pc:spChg chg="mod">
          <ac:chgData name="WENDALEE MARTIN WITTWER" userId="S::u0594444@umail.utah.edu::9fb0da18-f57d-4bac-a28f-413510cf2b5e" providerId="AD" clId="Web-{34CE3C4A-7F0E-6AB2-09FA-BE6340FBC9CA}" dt="2024-04-08T17:05:09.082" v="68" actId="20577"/>
          <ac:spMkLst>
            <pc:docMk/>
            <pc:sldMk cId="2017484411" sldId="294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7:05:35.629" v="73" actId="20577"/>
        <pc:sldMkLst>
          <pc:docMk/>
          <pc:sldMk cId="681113379" sldId="295"/>
        </pc:sldMkLst>
        <pc:spChg chg="mod">
          <ac:chgData name="WENDALEE MARTIN WITTWER" userId="S::u0594444@umail.utah.edu::9fb0da18-f57d-4bac-a28f-413510cf2b5e" providerId="AD" clId="Web-{34CE3C4A-7F0E-6AB2-09FA-BE6340FBC9CA}" dt="2024-04-08T17:05:35.629" v="73" actId="20577"/>
          <ac:spMkLst>
            <pc:docMk/>
            <pc:sldMk cId="681113379" sldId="295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7:06:10.161" v="77" actId="20577"/>
        <pc:sldMkLst>
          <pc:docMk/>
          <pc:sldMk cId="751116471" sldId="296"/>
        </pc:sldMkLst>
        <pc:spChg chg="mod">
          <ac:chgData name="WENDALEE MARTIN WITTWER" userId="S::u0594444@umail.utah.edu::9fb0da18-f57d-4bac-a28f-413510cf2b5e" providerId="AD" clId="Web-{34CE3C4A-7F0E-6AB2-09FA-BE6340FBC9CA}" dt="2024-04-08T17:06:10.161" v="77" actId="20577"/>
          <ac:spMkLst>
            <pc:docMk/>
            <pc:sldMk cId="751116471" sldId="296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7:07:38.882" v="82" actId="20577"/>
        <pc:sldMkLst>
          <pc:docMk/>
          <pc:sldMk cId="3938570329" sldId="297"/>
        </pc:sldMkLst>
        <pc:spChg chg="mod">
          <ac:chgData name="WENDALEE MARTIN WITTWER" userId="S::u0594444@umail.utah.edu::9fb0da18-f57d-4bac-a28f-413510cf2b5e" providerId="AD" clId="Web-{34CE3C4A-7F0E-6AB2-09FA-BE6340FBC9CA}" dt="2024-04-08T17:07:38.882" v="82" actId="20577"/>
          <ac:spMkLst>
            <pc:docMk/>
            <pc:sldMk cId="3938570329" sldId="297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34CE3C4A-7F0E-6AB2-09FA-BE6340FBC9CA}" dt="2024-04-08T17:08:25.273" v="87" actId="20577"/>
        <pc:sldMkLst>
          <pc:docMk/>
          <pc:sldMk cId="1753391389" sldId="298"/>
        </pc:sldMkLst>
        <pc:spChg chg="mod">
          <ac:chgData name="WENDALEE MARTIN WITTWER" userId="S::u0594444@umail.utah.edu::9fb0da18-f57d-4bac-a28f-413510cf2b5e" providerId="AD" clId="Web-{34CE3C4A-7F0E-6AB2-09FA-BE6340FBC9CA}" dt="2024-04-08T17:08:25.273" v="87" actId="20577"/>
          <ac:spMkLst>
            <pc:docMk/>
            <pc:sldMk cId="1753391389" sldId="29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Fluency Activity: Poison Star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develop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614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punish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164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949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04" y="2765071"/>
            <a:ext cx="10986836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demand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401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04" y="2765071"/>
            <a:ext cx="10986836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adult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941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extra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24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302" y="2765071"/>
            <a:ext cx="1220002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confident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291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860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salad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finish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85"/>
            <a:ext cx="10515600" cy="1325563"/>
          </a:xfrm>
        </p:spPr>
        <p:txBody>
          <a:bodyPr/>
          <a:lstStyle/>
          <a:p>
            <a:r>
              <a:rPr lang="en-US" dirty="0"/>
              <a:t>Poison Star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561"/>
            <a:ext cx="10515600" cy="546310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Set timer for 1:00.</a:t>
            </a:r>
          </a:p>
          <a:p>
            <a:pPr marL="514350" indent="-514350">
              <a:buAutoNum type="arabicPeriod"/>
            </a:pPr>
            <a:r>
              <a:rPr lang="en-US" dirty="0"/>
              <a:t>Teacher displays word, students read chorally.</a:t>
            </a:r>
          </a:p>
          <a:p>
            <a:pPr marL="514350" indent="-514350">
              <a:buAutoNum type="arabicPeriod"/>
            </a:pPr>
            <a:r>
              <a:rPr lang="en-US" dirty="0"/>
              <a:t>If POISON STAR turns up, whole class groans.    </a:t>
            </a: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POISON STAR slides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Optional: </a:t>
            </a:r>
          </a:p>
          <a:p>
            <a:pPr lvl="1"/>
            <a:r>
              <a:rPr lang="en-US" dirty="0"/>
              <a:t>Select 1 student to tally points on board. 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Split class into 2 teams. 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 dirty="0"/>
              <a:t>Set time for 1:00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Teams take turns reading words, with the whole team reading chorally.     </a:t>
            </a:r>
            <a:endParaRPr lang="en-US"/>
          </a:p>
          <a:p>
            <a:pPr lvl="1"/>
            <a:r>
              <a:rPr lang="en-US" dirty="0"/>
              <a:t>1 point is earned for each word.             </a:t>
            </a:r>
          </a:p>
          <a:p>
            <a:pPr lvl="1"/>
            <a:r>
              <a:rPr lang="en-US" dirty="0"/>
              <a:t>If POISON STAR turns up, team loses all points.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Play until time runs out or all words are read.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Repeat game as time allows, changing the location of the POISON STAR slides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65577" y="3892830"/>
            <a:ext cx="3103873" cy="671893"/>
            <a:chOff x="7812741" y="282849"/>
            <a:chExt cx="1876977" cy="67189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51949" y="282849"/>
              <a:ext cx="18377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Team Fabulous      Team Awesome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habit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protect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pupil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request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music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226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erupt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04" y="2765071"/>
            <a:ext cx="10986836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 err="1">
                <a:latin typeface="Century Gothic"/>
              </a:rPr>
              <a:t>relavent</a:t>
            </a:r>
            <a:endParaRPr lang="en-US" sz="28700" dirty="0" err="1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84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timid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35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ego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vanish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04" y="2765071"/>
            <a:ext cx="10986836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quality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113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ministry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implement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difficult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9578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 panose="020B0502020202020204" pitchFamily="34" charset="0"/>
              </a:rPr>
              <a:t>dignity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04" y="2765071"/>
            <a:ext cx="10986836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benefit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1164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04" y="2765071"/>
            <a:ext cx="10986836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topic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5703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04" y="2765071"/>
            <a:ext cx="10986836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predict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39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family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89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difficult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28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solo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330" y="2765071"/>
            <a:ext cx="10956757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principal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98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96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/>
              </a:rPr>
              <a:t>study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258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FEB049-F1FA-4885-8E00-1C6F7A85739E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787A7A80-2153-4835-8BE0-A1F2342512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3116B-E2DE-47A8-BB2B-3211A0C5C1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98</Words>
  <Application>Microsoft Office PowerPoint</Application>
  <PresentationFormat>Widescreen</PresentationFormat>
  <Paragraphs>30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5.9</vt:lpstr>
      <vt:lpstr>Poison Star</vt:lpstr>
      <vt:lpstr>ego</vt:lpstr>
      <vt:lpstr>family</vt:lpstr>
      <vt:lpstr>difficult</vt:lpstr>
      <vt:lpstr>PowerPoint Presentation</vt:lpstr>
      <vt:lpstr>principal</vt:lpstr>
      <vt:lpstr>PowerPoint Presentation</vt:lpstr>
      <vt:lpstr>study</vt:lpstr>
      <vt:lpstr>develop</vt:lpstr>
      <vt:lpstr>punish</vt:lpstr>
      <vt:lpstr>PowerPoint Presentation</vt:lpstr>
      <vt:lpstr>demand</vt:lpstr>
      <vt:lpstr>adult</vt:lpstr>
      <vt:lpstr>extra</vt:lpstr>
      <vt:lpstr>confident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relavent</vt:lpstr>
      <vt:lpstr>PowerPoint Presentation</vt:lpstr>
      <vt:lpstr>PowerPoint Presentation</vt:lpstr>
      <vt:lpstr>PowerPoint Presentation</vt:lpstr>
      <vt:lpstr>quality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benefit</vt:lpstr>
      <vt:lpstr>topic</vt:lpstr>
      <vt:lpstr>predict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74</cp:revision>
  <dcterms:created xsi:type="dcterms:W3CDTF">2017-08-10T22:22:47Z</dcterms:created>
  <dcterms:modified xsi:type="dcterms:W3CDTF">2024-04-08T17:08:28Z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