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1" r:id="rId6"/>
    <p:sldId id="258" r:id="rId7"/>
    <p:sldId id="259" r:id="rId8"/>
    <p:sldId id="260" r:id="rId9"/>
    <p:sldId id="261" r:id="rId10"/>
    <p:sldId id="279" r:id="rId11"/>
    <p:sldId id="263" r:id="rId12"/>
    <p:sldId id="264" r:id="rId13"/>
    <p:sldId id="266" r:id="rId14"/>
    <p:sldId id="280" r:id="rId15"/>
    <p:sldId id="267" r:id="rId16"/>
    <p:sldId id="268" r:id="rId17"/>
    <p:sldId id="269" r:id="rId18"/>
    <p:sldId id="270" r:id="rId19"/>
    <p:sldId id="271" r:id="rId20"/>
    <p:sldId id="273" r:id="rId21"/>
    <p:sldId id="274" r:id="rId22"/>
    <p:sldId id="275" r:id="rId23"/>
    <p:sldId id="281" r:id="rId24"/>
    <p:sldId id="276" r:id="rId25"/>
    <p:sldId id="302" r:id="rId26"/>
    <p:sldId id="303" r:id="rId27"/>
    <p:sldId id="306" r:id="rId28"/>
    <p:sldId id="305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6EC5A8-E05E-2B61-0316-DDE7C5B57842}" v="53" dt="2024-04-08T16:38:08.6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0D6EC5A8-E05E-2B61-0316-DDE7C5B57842}"/>
    <pc:docChg chg="addSld delSld modSld sldOrd">
      <pc:chgData name="WENDALEE MARTIN WITTWER" userId="S::u0594444@umail.utah.edu::9fb0da18-f57d-4bac-a28f-413510cf2b5e" providerId="AD" clId="Web-{0D6EC5A8-E05E-2B61-0316-DDE7C5B57842}" dt="2024-04-08T16:38:08.680" v="48"/>
      <pc:docMkLst>
        <pc:docMk/>
      </pc:docMkLst>
      <pc:sldChg chg="del">
        <pc:chgData name="WENDALEE MARTIN WITTWER" userId="S::u0594444@umail.utah.edu::9fb0da18-f57d-4bac-a28f-413510cf2b5e" providerId="AD" clId="Web-{0D6EC5A8-E05E-2B61-0316-DDE7C5B57842}" dt="2024-04-08T16:32:25.125" v="1"/>
        <pc:sldMkLst>
          <pc:docMk/>
          <pc:sldMk cId="558981944" sldId="278"/>
        </pc:sldMkLst>
      </pc:sldChg>
      <pc:sldChg chg="ord">
        <pc:chgData name="WENDALEE MARTIN WITTWER" userId="S::u0594444@umail.utah.edu::9fb0da18-f57d-4bac-a28f-413510cf2b5e" providerId="AD" clId="Web-{0D6EC5A8-E05E-2B61-0316-DDE7C5B57842}" dt="2024-04-08T16:38:08.680" v="48"/>
        <pc:sldMkLst>
          <pc:docMk/>
          <pc:sldMk cId="4006038979" sldId="281"/>
        </pc:sldMkLst>
      </pc:sldChg>
      <pc:sldChg chg="add">
        <pc:chgData name="WENDALEE MARTIN WITTWER" userId="S::u0594444@umail.utah.edu::9fb0da18-f57d-4bac-a28f-413510cf2b5e" providerId="AD" clId="Web-{0D6EC5A8-E05E-2B61-0316-DDE7C5B57842}" dt="2024-04-08T16:32:05.328" v="0"/>
        <pc:sldMkLst>
          <pc:docMk/>
          <pc:sldMk cId="607765463" sldId="301"/>
        </pc:sldMkLst>
      </pc:sldChg>
      <pc:sldChg chg="modSp add replId">
        <pc:chgData name="WENDALEE MARTIN WITTWER" userId="S::u0594444@umail.utah.edu::9fb0da18-f57d-4bac-a28f-413510cf2b5e" providerId="AD" clId="Web-{0D6EC5A8-E05E-2B61-0316-DDE7C5B57842}" dt="2024-04-08T16:33:54.143" v="9" actId="20577"/>
        <pc:sldMkLst>
          <pc:docMk/>
          <pc:sldMk cId="195719596" sldId="302"/>
        </pc:sldMkLst>
        <pc:spChg chg="mod">
          <ac:chgData name="WENDALEE MARTIN WITTWER" userId="S::u0594444@umail.utah.edu::9fb0da18-f57d-4bac-a28f-413510cf2b5e" providerId="AD" clId="Web-{0D6EC5A8-E05E-2B61-0316-DDE7C5B57842}" dt="2024-04-08T16:33:54.143" v="9" actId="20577"/>
          <ac:spMkLst>
            <pc:docMk/>
            <pc:sldMk cId="195719596" sldId="302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0D6EC5A8-E05E-2B61-0316-DDE7C5B57842}" dt="2024-04-08T16:34:17.800" v="12" actId="20577"/>
        <pc:sldMkLst>
          <pc:docMk/>
          <pc:sldMk cId="2545826071" sldId="303"/>
        </pc:sldMkLst>
        <pc:spChg chg="mod">
          <ac:chgData name="WENDALEE MARTIN WITTWER" userId="S::u0594444@umail.utah.edu::9fb0da18-f57d-4bac-a28f-413510cf2b5e" providerId="AD" clId="Web-{0D6EC5A8-E05E-2B61-0316-DDE7C5B57842}" dt="2024-04-08T16:34:17.800" v="12" actId="20577"/>
          <ac:spMkLst>
            <pc:docMk/>
            <pc:sldMk cId="2545826071" sldId="303"/>
            <ac:spMk id="3" creationId="{00000000-0000-0000-0000-000000000000}"/>
          </ac:spMkLst>
        </pc:spChg>
      </pc:sldChg>
      <pc:sldChg chg="modSp add del replId">
        <pc:chgData name="WENDALEE MARTIN WITTWER" userId="S::u0594444@umail.utah.edu::9fb0da18-f57d-4bac-a28f-413510cf2b5e" providerId="AD" clId="Web-{0D6EC5A8-E05E-2B61-0316-DDE7C5B57842}" dt="2024-04-08T16:37:17.507" v="43"/>
        <pc:sldMkLst>
          <pc:docMk/>
          <pc:sldMk cId="817106864" sldId="304"/>
        </pc:sldMkLst>
        <pc:spChg chg="mod">
          <ac:chgData name="WENDALEE MARTIN WITTWER" userId="S::u0594444@umail.utah.edu::9fb0da18-f57d-4bac-a28f-413510cf2b5e" providerId="AD" clId="Web-{0D6EC5A8-E05E-2B61-0316-DDE7C5B57842}" dt="2024-04-08T16:35:15.270" v="19" actId="20577"/>
          <ac:spMkLst>
            <pc:docMk/>
            <pc:sldMk cId="817106864" sldId="304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0D6EC5A8-E05E-2B61-0316-DDE7C5B57842}" dt="2024-04-08T16:37:56.195" v="47" actId="20577"/>
        <pc:sldMkLst>
          <pc:docMk/>
          <pc:sldMk cId="460784908" sldId="305"/>
        </pc:sldMkLst>
        <pc:spChg chg="mod">
          <ac:chgData name="WENDALEE MARTIN WITTWER" userId="S::u0594444@umail.utah.edu::9fb0da18-f57d-4bac-a28f-413510cf2b5e" providerId="AD" clId="Web-{0D6EC5A8-E05E-2B61-0316-DDE7C5B57842}" dt="2024-04-08T16:37:56.195" v="47" actId="20577"/>
          <ac:spMkLst>
            <pc:docMk/>
            <pc:sldMk cId="460784908" sldId="305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0D6EC5A8-E05E-2B61-0316-DDE7C5B57842}" dt="2024-04-08T16:37:03.632" v="42" actId="1076"/>
        <pc:sldMkLst>
          <pc:docMk/>
          <pc:sldMk cId="1589692297" sldId="306"/>
        </pc:sldMkLst>
        <pc:spChg chg="mod">
          <ac:chgData name="WENDALEE MARTIN WITTWER" userId="S::u0594444@umail.utah.edu::9fb0da18-f57d-4bac-a28f-413510cf2b5e" providerId="AD" clId="Web-{0D6EC5A8-E05E-2B61-0316-DDE7C5B57842}" dt="2024-04-08T16:37:03.632" v="42" actId="1076"/>
          <ac:spMkLst>
            <pc:docMk/>
            <pc:sldMk cId="1589692297" sldId="30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5.8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SHAZAM!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2351172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741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soda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48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significant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63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dynamic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81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develop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98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exhibit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2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explicit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quality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11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plenty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7748"/>
            <a:ext cx="10515600" cy="1325563"/>
          </a:xfrm>
        </p:spPr>
        <p:txBody>
          <a:bodyPr/>
          <a:lstStyle/>
          <a:p>
            <a:r>
              <a:rPr lang="en-US" dirty="0"/>
              <a:t>Shazam!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363429"/>
            <a:ext cx="10515600" cy="513832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Select 1 student to tally points on board. </a:t>
            </a:r>
          </a:p>
          <a:p>
            <a:pPr marL="514350" indent="-514350">
              <a:buAutoNum type="arabicPeriod"/>
            </a:pPr>
            <a:r>
              <a:rPr lang="en-US" dirty="0"/>
              <a:t>Class will compete against the teacher or create two teams.</a:t>
            </a:r>
          </a:p>
          <a:p>
            <a:pPr marL="514350" indent="-514350">
              <a:buAutoNum type="arabicPeriod"/>
            </a:pPr>
            <a:r>
              <a:rPr lang="en-US" dirty="0"/>
              <a:t>One S. at a time states the # of cards to be read (2-5 words)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Whole class reads words chorally.     </a:t>
            </a:r>
          </a:p>
          <a:p>
            <a:pPr marL="514350" indent="-514350">
              <a:buAutoNum type="arabicPeriod"/>
            </a:pPr>
            <a:r>
              <a:rPr lang="en-US" dirty="0"/>
              <a:t>1 point is earned for each card.             </a:t>
            </a:r>
          </a:p>
          <a:p>
            <a:pPr marL="514350" indent="-514350">
              <a:buAutoNum type="arabicPeriod"/>
            </a:pPr>
            <a:r>
              <a:rPr lang="en-US" dirty="0"/>
              <a:t>If SHAZAM! turns up, team loses all points.</a:t>
            </a:r>
          </a:p>
          <a:p>
            <a:pPr marL="514350" indent="-514350">
              <a:buAutoNum type="arabicPeriod"/>
            </a:pPr>
            <a:r>
              <a:rPr lang="en-US" dirty="0"/>
              <a:t>T. states the # of cards to be read (2-5 words)—teacher can read these or have whole class read words chorally for additional practice.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Play until time runs out or all words are read. </a:t>
            </a:r>
          </a:p>
          <a:p>
            <a:pPr marL="514350" indent="-514350">
              <a:buAutoNum type="arabicPeriod"/>
            </a:pPr>
            <a:r>
              <a:rPr lang="en-US" dirty="0"/>
              <a:t>Team with most points wins.  </a:t>
            </a:r>
          </a:p>
          <a:p>
            <a:pPr marL="514350" indent="-514350">
              <a:buAutoNum type="arabicPeriod"/>
            </a:pPr>
            <a:r>
              <a:rPr lang="en-US" dirty="0"/>
              <a:t>Repeat game as time allows, changing the location of the SHAZAM slides.</a:t>
            </a:r>
            <a:endParaRPr lang="en-US" sz="2600" dirty="0">
              <a:ea typeface="Calibri"/>
              <a:cs typeface="Calibri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098950" y="1017462"/>
            <a:ext cx="2003612" cy="671893"/>
            <a:chOff x="7812741" y="282849"/>
            <a:chExt cx="2003612" cy="67189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978584" y="282849"/>
              <a:ext cx="1837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Class           Teacher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7765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0389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>
                <a:latin typeface="Century Gothic" panose="020B0502020202020204" pitchFamily="34" charset="0"/>
              </a:rPr>
              <a:t>crazy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78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dignity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195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evident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8260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8093" y="2765071"/>
            <a:ext cx="111472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contradict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692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legend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784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strategy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industry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dirty="0">
                <a:latin typeface="Century Gothic" panose="020B0502020202020204" pitchFamily="34" charset="0"/>
              </a:rPr>
              <a:t>independent</a:t>
            </a:r>
            <a:endParaRPr lang="en-US" sz="13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motto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777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silly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quota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F16272-973E-461D-9A79-D0DC7694A03D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6D55D606-B9EA-48D4-9747-4B1E4A2393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654156-76AD-4FA2-8F93-E473C8A776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148</Words>
  <Application>Microsoft Office PowerPoint</Application>
  <PresentationFormat>Widescreen</PresentationFormat>
  <Paragraphs>35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5.8</vt:lpstr>
      <vt:lpstr>Shazam!</vt:lpstr>
      <vt:lpstr>strategy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UURC Kelly</cp:lastModifiedBy>
  <cp:revision>39</cp:revision>
  <dcterms:created xsi:type="dcterms:W3CDTF">2017-08-10T22:22:47Z</dcterms:created>
  <dcterms:modified xsi:type="dcterms:W3CDTF">2024-04-08T16:38:08Z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