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2" r:id="rId6"/>
    <p:sldId id="313" r:id="rId7"/>
    <p:sldId id="302" r:id="rId8"/>
    <p:sldId id="304" r:id="rId9"/>
    <p:sldId id="307" r:id="rId10"/>
    <p:sldId id="309" r:id="rId11"/>
    <p:sldId id="311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F17E20-6902-1B5F-D57A-94A0E3048F62}" v="46" dt="2024-08-27T19:19:21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70C94F73-04CB-43B4-BCE9-FA5F6085B38A}"/>
    <pc:docChg chg="addSld delSld modSld">
      <pc:chgData name="WENDALEE MARTIN WITTWER" userId="S::u0594444@umail.utah.edu::9fb0da18-f57d-4bac-a28f-413510cf2b5e" providerId="AD" clId="Web-{70C94F73-04CB-43B4-BCE9-FA5F6085B38A}" dt="2024-04-05T20:18:10.024" v="13" actId="20577"/>
      <pc:docMkLst>
        <pc:docMk/>
      </pc:docMkLst>
      <pc:sldChg chg="del">
        <pc:chgData name="WENDALEE MARTIN WITTWER" userId="S::u0594444@umail.utah.edu::9fb0da18-f57d-4bac-a28f-413510cf2b5e" providerId="AD" clId="Web-{70C94F73-04CB-43B4-BCE9-FA5F6085B38A}" dt="2024-04-05T20:14:35.238" v="1"/>
        <pc:sldMkLst>
          <pc:docMk/>
          <pc:sldMk cId="2578924175" sldId="300"/>
        </pc:sldMkLst>
      </pc:sldChg>
      <pc:sldChg chg="add">
        <pc:chgData name="WENDALEE MARTIN WITTWER" userId="S::u0594444@umail.utah.edu::9fb0da18-f57d-4bac-a28f-413510cf2b5e" providerId="AD" clId="Web-{70C94F73-04CB-43B4-BCE9-FA5F6085B38A}" dt="2024-04-05T20:14:32.144" v="0"/>
        <pc:sldMkLst>
          <pc:docMk/>
          <pc:sldMk cId="1828717612" sldId="312"/>
        </pc:sldMkLst>
      </pc:sldChg>
      <pc:sldChg chg="add">
        <pc:chgData name="WENDALEE MARTIN WITTWER" userId="S::u0594444@umail.utah.edu::9fb0da18-f57d-4bac-a28f-413510cf2b5e" providerId="AD" clId="Web-{70C94F73-04CB-43B4-BCE9-FA5F6085B38A}" dt="2024-04-05T20:14:47.160" v="2"/>
        <pc:sldMkLst>
          <pc:docMk/>
          <pc:sldMk cId="2723386809" sldId="313"/>
        </pc:sldMkLst>
      </pc:sldChg>
      <pc:sldChg chg="modSp add replId">
        <pc:chgData name="WENDALEE MARTIN WITTWER" userId="S::u0594444@umail.utah.edu::9fb0da18-f57d-4bac-a28f-413510cf2b5e" providerId="AD" clId="Web-{70C94F73-04CB-43B4-BCE9-FA5F6085B38A}" dt="2024-04-05T20:18:10.024" v="13" actId="20577"/>
        <pc:sldMkLst>
          <pc:docMk/>
          <pc:sldMk cId="1946716236" sldId="314"/>
        </pc:sldMkLst>
        <pc:spChg chg="mod">
          <ac:chgData name="WENDALEE MARTIN WITTWER" userId="S::u0594444@umail.utah.edu::9fb0da18-f57d-4bac-a28f-413510cf2b5e" providerId="AD" clId="Web-{70C94F73-04CB-43B4-BCE9-FA5F6085B38A}" dt="2024-04-05T20:18:10.024" v="13" actId="20577"/>
          <ac:spMkLst>
            <pc:docMk/>
            <pc:sldMk cId="1946716236" sldId="314"/>
            <ac:spMk id="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725AAE78-836F-7B7C-859F-D89B55FEAE3B}"/>
    <pc:docChg chg="modSld">
      <pc:chgData name="WENDALEE MARTIN WITTWER" userId="S::u0594444@umail.utah.edu::9fb0da18-f57d-4bac-a28f-413510cf2b5e" providerId="AD" clId="Web-{725AAE78-836F-7B7C-859F-D89B55FEAE3B}" dt="2024-08-21T21:50:04.321" v="3" actId="20577"/>
      <pc:docMkLst>
        <pc:docMk/>
      </pc:docMkLst>
      <pc:sldChg chg="modSp">
        <pc:chgData name="WENDALEE MARTIN WITTWER" userId="S::u0594444@umail.utah.edu::9fb0da18-f57d-4bac-a28f-413510cf2b5e" providerId="AD" clId="Web-{725AAE78-836F-7B7C-859F-D89B55FEAE3B}" dt="2024-08-21T21:50:04.321" v="3" actId="20577"/>
        <pc:sldMkLst>
          <pc:docMk/>
          <pc:sldMk cId="1828717612" sldId="312"/>
        </pc:sldMkLst>
        <pc:spChg chg="mod">
          <ac:chgData name="WENDALEE MARTIN WITTWER" userId="S::u0594444@umail.utah.edu::9fb0da18-f57d-4bac-a28f-413510cf2b5e" providerId="AD" clId="Web-{725AAE78-836F-7B7C-859F-D89B55FEAE3B}" dt="2024-08-21T21:50:04.321" v="3" actId="20577"/>
          <ac:spMkLst>
            <pc:docMk/>
            <pc:sldMk cId="1828717612" sldId="312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81F17E20-6902-1B5F-D57A-94A0E3048F62}"/>
    <pc:docChg chg="addSld delSld modSld">
      <pc:chgData name="WENDALEE MARTIN WITTWER" userId="S::u0594444@umail.utah.edu::9fb0da18-f57d-4bac-a28f-413510cf2b5e" providerId="AD" clId="Web-{81F17E20-6902-1B5F-D57A-94A0E3048F62}" dt="2024-08-27T19:19:21.203" v="45"/>
      <pc:docMkLst>
        <pc:docMk/>
      </pc:docMkLst>
      <pc:sldChg chg="modSp add del">
        <pc:chgData name="WENDALEE MARTIN WITTWER" userId="S::u0594444@umail.utah.edu::9fb0da18-f57d-4bac-a28f-413510cf2b5e" providerId="AD" clId="Web-{81F17E20-6902-1B5F-D57A-94A0E3048F62}" dt="2024-08-27T19:18:39.812" v="41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81F17E20-6902-1B5F-D57A-94A0E3048F62}" dt="2024-08-27T19:18:36.905" v="40" actId="20577"/>
          <ac:spMkLst>
            <pc:docMk/>
            <pc:sldMk cId="2578924175" sldId="300"/>
            <ac:spMk id="3" creationId="{00000000-0000-0000-0000-000000000000}"/>
          </ac:spMkLst>
        </pc:spChg>
        <pc:grpChg chg="mod">
          <ac:chgData name="WENDALEE MARTIN WITTWER" userId="S::u0594444@umail.utah.edu::9fb0da18-f57d-4bac-a28f-413510cf2b5e" providerId="AD" clId="Web-{81F17E20-6902-1B5F-D57A-94A0E3048F62}" dt="2024-08-27T19:11:44.958" v="27" actId="1076"/>
          <ac:grpSpMkLst>
            <pc:docMk/>
            <pc:sldMk cId="2578924175" sldId="300"/>
            <ac:grpSpMk id="4" creationId="{00000000-0000-0000-0000-000000000000}"/>
          </ac:grpSpMkLst>
        </pc:grpChg>
      </pc:sldChg>
      <pc:sldChg chg="add del">
        <pc:chgData name="WENDALEE MARTIN WITTWER" userId="S::u0594444@umail.utah.edu::9fb0da18-f57d-4bac-a28f-413510cf2b5e" providerId="AD" clId="Web-{81F17E20-6902-1B5F-D57A-94A0E3048F62}" dt="2024-08-27T19:19:21.203" v="45"/>
        <pc:sldMkLst>
          <pc:docMk/>
          <pc:sldMk cId="1828717612" sldId="31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Concept Points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74" y="385178"/>
            <a:ext cx="10515600" cy="1325563"/>
          </a:xfrm>
        </p:spPr>
        <p:txBody>
          <a:bodyPr/>
          <a:lstStyle/>
          <a:p>
            <a:r>
              <a:rPr lang="en-US" dirty="0"/>
              <a:t>Concept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3" y="1534862"/>
            <a:ext cx="10926678" cy="4962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Select a student to tally points on whiteboard.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Provide copy of </a:t>
            </a:r>
            <a:r>
              <a:rPr lang="en-US" sz="2400" i="1" dirty="0"/>
              <a:t>Concepts</a:t>
            </a:r>
            <a:r>
              <a:rPr lang="en-US" sz="2400" dirty="0"/>
              <a:t> (see AWS Instructions &amp; Activities) to each student.</a:t>
            </a:r>
            <a:endParaRPr lang="en-US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Display 2 words. Model identifying all relevant concepts </a:t>
            </a:r>
            <a:r>
              <a:rPr lang="en-US" sz="2400" u="sng" dirty="0"/>
              <a:t>by syllable</a:t>
            </a:r>
            <a:r>
              <a:rPr lang="en-US" sz="2400" dirty="0"/>
              <a:t> with one word (see table below). S. scorekeeper awards T. a point for every concept stated.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Students take turns identifying concepts with remaining word.  T. tallies points earned per concept.  S. may “phone a friend” to confirm their answers. Prompt possible concepts as needed.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Encourage S. to name individual concepts quickly. If 10-15 seconds lapse, other S. can the earn points by identifying concepts that were missed for that word.  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When all relevant concepts are identified, repeat steps 3-4 for additional words as time allows.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Tally points to find a winner.</a:t>
            </a:r>
            <a:endParaRPr lang="en-US" sz="2400" dirty="0">
              <a:ea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53542" y="709839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1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form&#10;&#10;Description automatically generated">
            <a:extLst>
              <a:ext uri="{FF2B5EF4-FFF2-40B4-BE49-F238E27FC236}">
                <a16:creationId xmlns:a16="http://schemas.microsoft.com/office/drawing/2014/main" id="{BB0E3527-F7AD-09E3-0376-13DDA8BEA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563" y="184390"/>
            <a:ext cx="6860874" cy="648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8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Concepts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Identify Vowels &amp; Consonants </a:t>
            </a:r>
          </a:p>
          <a:p>
            <a:r>
              <a:rPr lang="en-US" dirty="0"/>
              <a:t>Blends: Spelling &amp; Sound </a:t>
            </a:r>
          </a:p>
          <a:p>
            <a:r>
              <a:rPr lang="en-US" dirty="0"/>
              <a:t>Digraphs: Spelling &amp; Sound </a:t>
            </a:r>
          </a:p>
          <a:p>
            <a:r>
              <a:rPr lang="en-US" dirty="0"/>
              <a:t>Where to break</a:t>
            </a:r>
          </a:p>
          <a:p>
            <a:r>
              <a:rPr lang="en-US" dirty="0"/>
              <a:t>Justify syllable types (e.g., closed because…) </a:t>
            </a:r>
          </a:p>
          <a:p>
            <a:r>
              <a:rPr lang="en-US" dirty="0"/>
              <a:t>Vowel sound or schwa </a:t>
            </a:r>
          </a:p>
          <a:p>
            <a:r>
              <a:rPr lang="en-US" dirty="0"/>
              <a:t>Other language concepts (buddy letters, soft sound of c &amp; g) </a:t>
            </a:r>
          </a:p>
          <a:p>
            <a:r>
              <a:rPr lang="en-US" dirty="0"/>
              <a:t>Scoop &amp; read, </a:t>
            </a:r>
          </a:p>
          <a:p>
            <a:r>
              <a:rPr lang="en-US" dirty="0"/>
              <a:t>consolidate </a:t>
            </a:r>
          </a:p>
          <a:p>
            <a:r>
              <a:rPr lang="en-US" dirty="0"/>
              <a:t>Define word </a:t>
            </a:r>
          </a:p>
          <a:p>
            <a:r>
              <a:rPr lang="en-US" dirty="0"/>
              <a:t>Use word in 1 sentence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  <a:t>community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 panose="020B0502020202020204" pitchFamily="34" charset="0"/>
              </a:rPr>
              <a:t>inhibit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US" sz="19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  <a:t>benefit</a:t>
            </a:r>
            <a:b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00B050"/>
                </a:solidFill>
                <a:latin typeface="Century Gothic" panose="020B0502020202020204" pitchFamily="34" charset="0"/>
              </a:rPr>
              <a:t>policy</a:t>
            </a: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0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  <a:t>minimum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 panose="020B0502020202020204" pitchFamily="34" charset="0"/>
              </a:rPr>
              <a:t>compliment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  <a:t>eloquent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3800">
                <a:solidFill>
                  <a:srgbClr val="00B050"/>
                </a:solidFill>
                <a:latin typeface="Century Gothic" panose="020B0502020202020204" pitchFamily="34" charset="0"/>
              </a:rPr>
              <a:t>confident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6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abundant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>
                <a:solidFill>
                  <a:srgbClr val="00B050"/>
                </a:solidFill>
                <a:latin typeface="Century Gothic"/>
              </a:rPr>
              <a:t>equivalent</a:t>
            </a:r>
            <a:endParaRPr lang="en-US" sz="2390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4671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0AF394-1326-430C-9F43-164074CE7C6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A50D59D0-5767-44E7-AA16-2AF0974118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8A2CCD-9021-4FAD-8A0E-C8C1FA507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391</TotalTime>
  <Words>190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5.6</vt:lpstr>
      <vt:lpstr>Concept Points</vt:lpstr>
      <vt:lpstr>PowerPoint Presentation</vt:lpstr>
      <vt:lpstr>Possible Concepts</vt:lpstr>
      <vt:lpstr>  community  inhibit </vt:lpstr>
      <vt:lpstr>benefit policy</vt:lpstr>
      <vt:lpstr>minimum  compliment</vt:lpstr>
      <vt:lpstr>eloquent  confident</vt:lpstr>
      <vt:lpstr>abundant  equivalent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51</cp:revision>
  <dcterms:created xsi:type="dcterms:W3CDTF">2017-08-10T22:22:47Z</dcterms:created>
  <dcterms:modified xsi:type="dcterms:W3CDTF">2024-08-27T19:19:22Z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