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0" r:id="rId6"/>
    <p:sldId id="258" r:id="rId7"/>
    <p:sldId id="30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F85055-161B-4EC0-DA42-05B21FBCAD73}" v="1" dt="2024-08-28T21:50:37.831"/>
    <p1510:client id="{5A237B9D-2D73-9272-A61A-F25E76F93ACF}" v="36" dt="2024-08-28T20:36:01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3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55867980-AD57-C21B-0BAE-21A34A41FE99}"/>
    <pc:docChg chg="addSld delSld">
      <pc:chgData name="WENDALEE MARTIN WITTWER" userId="S::u0594444@umail.utah.edu::9fb0da18-f57d-4bac-a28f-413510cf2b5e" providerId="AD" clId="Web-{55867980-AD57-C21B-0BAE-21A34A41FE99}" dt="2024-04-05T18:53:11.923" v="1"/>
      <pc:docMkLst>
        <pc:docMk/>
      </pc:docMkLst>
      <pc:sldChg chg="add del">
        <pc:chgData name="WENDALEE MARTIN WITTWER" userId="S::u0594444@umail.utah.edu::9fb0da18-f57d-4bac-a28f-413510cf2b5e" providerId="AD" clId="Web-{55867980-AD57-C21B-0BAE-21A34A41FE99}" dt="2024-04-05T18:53:11.923" v="1"/>
        <pc:sldMkLst>
          <pc:docMk/>
          <pc:sldMk cId="3237976778" sldId="259"/>
        </pc:sldMkLst>
      </pc:sldChg>
    </pc:docChg>
  </pc:docChgLst>
  <pc:docChgLst>
    <pc:chgData name="WENDALEE MARTIN WITTWER" userId="S::u0594444@umail.utah.edu::9fb0da18-f57d-4bac-a28f-413510cf2b5e" providerId="AD" clId="Web-{31430B56-CE5D-14AD-24AD-4A244C5F030E}"/>
    <pc:docChg chg="addSld delSld modSld">
      <pc:chgData name="WENDALEE MARTIN WITTWER" userId="S::u0594444@umail.utah.edu::9fb0da18-f57d-4bac-a28f-413510cf2b5e" providerId="AD" clId="Web-{31430B56-CE5D-14AD-24AD-4A244C5F030E}" dt="2024-04-05T20:12:58.151" v="72" actId="20577"/>
      <pc:docMkLst>
        <pc:docMk/>
      </pc:docMkLst>
      <pc:sldChg chg="modSp">
        <pc:chgData name="WENDALEE MARTIN WITTWER" userId="S::u0594444@umail.utah.edu::9fb0da18-f57d-4bac-a28f-413510cf2b5e" providerId="AD" clId="Web-{31430B56-CE5D-14AD-24AD-4A244C5F030E}" dt="2024-04-05T19:59:48.099" v="7" actId="20577"/>
        <pc:sldMkLst>
          <pc:docMk/>
          <pc:sldMk cId="4216634596" sldId="256"/>
        </pc:sldMkLst>
        <pc:spChg chg="mod">
          <ac:chgData name="WENDALEE MARTIN WITTWER" userId="S::u0594444@umail.utah.edu::9fb0da18-f57d-4bac-a28f-413510cf2b5e" providerId="AD" clId="Web-{31430B56-CE5D-14AD-24AD-4A244C5F030E}" dt="2024-04-05T19:59:48.099" v="7" actId="20577"/>
          <ac:spMkLst>
            <pc:docMk/>
            <pc:sldMk cId="4216634596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31430B56-CE5D-14AD-24AD-4A244C5F030E}" dt="2024-04-05T20:00:01.005" v="10"/>
        <pc:sldMkLst>
          <pc:docMk/>
          <pc:sldMk cId="1971910699" sldId="257"/>
        </pc:sldMkLst>
      </pc:sldChg>
      <pc:sldChg chg="del">
        <pc:chgData name="WENDALEE MARTIN WITTWER" userId="S::u0594444@umail.utah.edu::9fb0da18-f57d-4bac-a28f-413510cf2b5e" providerId="AD" clId="Web-{31430B56-CE5D-14AD-24AD-4A244C5F030E}" dt="2024-04-05T19:59:56.817" v="9"/>
        <pc:sldMkLst>
          <pc:docMk/>
          <pc:sldMk cId="798426726" sldId="258"/>
        </pc:sldMkLst>
      </pc:sldChg>
      <pc:sldChg chg="modSp add">
        <pc:chgData name="WENDALEE MARTIN WITTWER" userId="S::u0594444@umail.utah.edu::9fb0da18-f57d-4bac-a28f-413510cf2b5e" providerId="AD" clId="Web-{31430B56-CE5D-14AD-24AD-4A244C5F030E}" dt="2024-04-05T20:08:48.931" v="35" actId="20577"/>
        <pc:sldMkLst>
          <pc:docMk/>
          <pc:sldMk cId="2267746553" sldId="258"/>
        </pc:sldMkLst>
        <pc:spChg chg="mod">
          <ac:chgData name="WENDALEE MARTIN WITTWER" userId="S::u0594444@umail.utah.edu::9fb0da18-f57d-4bac-a28f-413510cf2b5e" providerId="AD" clId="Web-{31430B56-CE5D-14AD-24AD-4A244C5F030E}" dt="2024-04-05T20:03:37.850" v="22" actId="20577"/>
          <ac:spMkLst>
            <pc:docMk/>
            <pc:sldMk cId="2267746553" sldId="258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31430B56-CE5D-14AD-24AD-4A244C5F030E}" dt="2024-04-05T20:08:48.931" v="35" actId="20577"/>
          <ac:spMkLst>
            <pc:docMk/>
            <pc:sldMk cId="2267746553" sldId="258"/>
            <ac:spMk id="3" creationId="{00000000-0000-0000-0000-000000000000}"/>
          </ac:spMkLst>
        </pc:spChg>
      </pc:sldChg>
      <pc:sldChg chg="add">
        <pc:chgData name="WENDALEE MARTIN WITTWER" userId="S::u0594444@umail.utah.edu::9fb0da18-f57d-4bac-a28f-413510cf2b5e" providerId="AD" clId="Web-{31430B56-CE5D-14AD-24AD-4A244C5F030E}" dt="2024-04-05T19:59:53.380" v="8"/>
        <pc:sldMkLst>
          <pc:docMk/>
          <pc:sldMk cId="2578924175" sldId="300"/>
        </pc:sldMkLst>
      </pc:sldChg>
      <pc:sldChg chg="modSp add replId">
        <pc:chgData name="WENDALEE MARTIN WITTWER" userId="S::u0594444@umail.utah.edu::9fb0da18-f57d-4bac-a28f-413510cf2b5e" providerId="AD" clId="Web-{31430B56-CE5D-14AD-24AD-4A244C5F030E}" dt="2024-04-05T20:12:58.151" v="72" actId="20577"/>
        <pc:sldMkLst>
          <pc:docMk/>
          <pc:sldMk cId="2677098457" sldId="301"/>
        </pc:sldMkLst>
        <pc:spChg chg="mod">
          <ac:chgData name="WENDALEE MARTIN WITTWER" userId="S::u0594444@umail.utah.edu::9fb0da18-f57d-4bac-a28f-413510cf2b5e" providerId="AD" clId="Web-{31430B56-CE5D-14AD-24AD-4A244C5F030E}" dt="2024-04-05T20:12:58.151" v="72" actId="20577"/>
          <ac:spMkLst>
            <pc:docMk/>
            <pc:sldMk cId="2677098457" sldId="301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31430B56-CE5D-14AD-24AD-4A244C5F030E}" dt="2024-04-05T20:10:51.291" v="57" actId="20577"/>
          <ac:spMkLst>
            <pc:docMk/>
            <pc:sldMk cId="2677098457" sldId="301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5A237B9D-2D73-9272-A61A-F25E76F93ACF}"/>
    <pc:docChg chg="modSld">
      <pc:chgData name="WENDALEE MARTIN WITTWER" userId="S::u0594444@umail.utah.edu::9fb0da18-f57d-4bac-a28f-413510cf2b5e" providerId="AD" clId="Web-{5A237B9D-2D73-9272-A61A-F25E76F93ACF}" dt="2024-08-28T20:35:58.846" v="31" actId="20577"/>
      <pc:docMkLst>
        <pc:docMk/>
      </pc:docMkLst>
      <pc:sldChg chg="modSp">
        <pc:chgData name="WENDALEE MARTIN WITTWER" userId="S::u0594444@umail.utah.edu::9fb0da18-f57d-4bac-a28f-413510cf2b5e" providerId="AD" clId="Web-{5A237B9D-2D73-9272-A61A-F25E76F93ACF}" dt="2024-08-28T20:35:26.221" v="17" actId="20577"/>
        <pc:sldMkLst>
          <pc:docMk/>
          <pc:sldMk cId="2267746553" sldId="258"/>
        </pc:sldMkLst>
        <pc:spChg chg="mod">
          <ac:chgData name="WENDALEE MARTIN WITTWER" userId="S::u0594444@umail.utah.edu::9fb0da18-f57d-4bac-a28f-413510cf2b5e" providerId="AD" clId="Web-{5A237B9D-2D73-9272-A61A-F25E76F93ACF}" dt="2024-08-28T20:35:26.221" v="17" actId="20577"/>
          <ac:spMkLst>
            <pc:docMk/>
            <pc:sldMk cId="2267746553" sldId="258"/>
            <ac:spMk id="4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5A237B9D-2D73-9272-A61A-F25E76F93ACF}" dt="2024-08-28T20:35:58.846" v="31" actId="20577"/>
        <pc:sldMkLst>
          <pc:docMk/>
          <pc:sldMk cId="2677098457" sldId="301"/>
        </pc:sldMkLst>
        <pc:spChg chg="mod">
          <ac:chgData name="WENDALEE MARTIN WITTWER" userId="S::u0594444@umail.utah.edu::9fb0da18-f57d-4bac-a28f-413510cf2b5e" providerId="AD" clId="Web-{5A237B9D-2D73-9272-A61A-F25E76F93ACF}" dt="2024-08-28T20:35:58.846" v="31" actId="20577"/>
          <ac:spMkLst>
            <pc:docMk/>
            <pc:sldMk cId="2677098457" sldId="301"/>
            <ac:spMk id="4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0DF85055-161B-4EC0-DA42-05B21FBCAD73}"/>
    <pc:docChg chg="modSld">
      <pc:chgData name="WENDALEE MARTIN WITTWER" userId="S::u0594444@umail.utah.edu::9fb0da18-f57d-4bac-a28f-413510cf2b5e" providerId="AD" clId="Web-{0DF85055-161B-4EC0-DA42-05B21FBCAD73}" dt="2024-08-28T21:50:37.831" v="0" actId="20577"/>
      <pc:docMkLst>
        <pc:docMk/>
      </pc:docMkLst>
      <pc:sldChg chg="modSp">
        <pc:chgData name="WENDALEE MARTIN WITTWER" userId="S::u0594444@umail.utah.edu::9fb0da18-f57d-4bac-a28f-413510cf2b5e" providerId="AD" clId="Web-{0DF85055-161B-4EC0-DA42-05B21FBCAD73}" dt="2024-08-28T21:50:37.831" v="0" actId="20577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0DF85055-161B-4EC0-DA42-05B21FBCAD73}" dt="2024-08-28T21:50:37.831" v="0" actId="20577"/>
          <ac:spMkLst>
            <pc:docMk/>
            <pc:sldMk cId="2578924175" sldId="30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Find, Write &amp; Read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355"/>
            <a:ext cx="10515600" cy="1325563"/>
          </a:xfrm>
        </p:spPr>
        <p:txBody>
          <a:bodyPr/>
          <a:lstStyle/>
          <a:p>
            <a:r>
              <a:rPr lang="en-US" dirty="0"/>
              <a:t>To prepare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1068"/>
            <a:ext cx="10515600" cy="548809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Display 5-10 words from current module with various phonics/language </a:t>
            </a:r>
            <a:r>
              <a:rPr lang="en-US" dirty="0"/>
              <a:t>concepts.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Prompt S. to find word(s) that represents a specific current/review phonics concepts or trouble areas (e.g., words with a digraph in the 1st syllable OR words that have a specific vowel sound in </a:t>
            </a:r>
            <a:r>
              <a:rPr lang="en-US"/>
              <a:t>one</a:t>
            </a:r>
            <a:r>
              <a:rPr lang="en-US" dirty="0"/>
              <a:t> of the syllables).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</a:t>
            </a:r>
            <a:r>
              <a:rPr lang="en-US" b="1" dirty="0"/>
              <a:t>find</a:t>
            </a:r>
            <a:r>
              <a:rPr lang="en-US"/>
              <a:t> word(s), </a:t>
            </a:r>
            <a:r>
              <a:rPr lang="en-US" b="1"/>
              <a:t>write</a:t>
            </a:r>
            <a:r>
              <a:rPr lang="en-US" dirty="0"/>
              <a:t> word(s) on their own white board, and conceal their written response.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all S. have responded, prompt:  </a:t>
            </a:r>
            <a:r>
              <a:rPr lang="en-US" b="1" i="1"/>
              <a:t>Boards up!</a:t>
            </a:r>
          </a:p>
          <a:p>
            <a:pPr marL="514350" indent="-514350">
              <a:buAutoNum type="arabicPeriod"/>
            </a:pPr>
            <a:r>
              <a:rPr lang="en-US" dirty="0"/>
              <a:t>With the whole group, question for error correction, reinforcing taught </a:t>
            </a:r>
            <a:r>
              <a:rPr lang="en-US"/>
              <a:t>concepts (e.g., </a:t>
            </a:r>
            <a:r>
              <a:rPr lang="en-US" b="1" i="1"/>
              <a:t>Remember a digraph is 2 consonants that make 1 sound</a:t>
            </a:r>
            <a:r>
              <a:rPr lang="en-US"/>
              <a:t>).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Call on several S. to read their word(s).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/>
              <a:t>S. justify their answer(s) by naming the concepts (e.g., </a:t>
            </a:r>
            <a:r>
              <a:rPr lang="en-US" i="1" err="1"/>
              <a:t>sh</a:t>
            </a:r>
            <a:r>
              <a:rPr lang="en-US" i="1" dirty="0"/>
              <a:t> is the digraph in the first </a:t>
            </a:r>
            <a:r>
              <a:rPr lang="en-US" i="1"/>
              <a:t>syllable of </a:t>
            </a:r>
            <a:r>
              <a:rPr lang="en-US" i="1" err="1"/>
              <a:t>bishbat</a:t>
            </a:r>
            <a:r>
              <a:rPr lang="en-US"/>
              <a:t>).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Prompt: </a:t>
            </a:r>
            <a:r>
              <a:rPr lang="en-US" b="1" i="1" dirty="0">
                <a:ea typeface="Calibri"/>
                <a:cs typeface="Calibri"/>
              </a:rPr>
              <a:t>What's the word?</a:t>
            </a:r>
            <a:r>
              <a:rPr lang="en-US" dirty="0">
                <a:ea typeface="Calibri"/>
                <a:cs typeface="Calibri"/>
              </a:rPr>
              <a:t> And point to displayed word(s). S. chorally read.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activity with different concepts as time allows. 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892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agent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plenty 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legend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planet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consistent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component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finish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handy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contract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photo</a:t>
            </a:r>
            <a:endParaRPr lang="en-US" dirty="0">
              <a:latin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31981" y="6306671"/>
            <a:ext cx="272895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/>
              <a:t>A schwa in the last syllable 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establish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problem 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inhibit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agency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simply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develop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regret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frequent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fifty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digest</a:t>
            </a:r>
            <a:endParaRPr lang="en-US" dirty="0">
              <a:latin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31981" y="6306671"/>
            <a:ext cx="3123291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/>
              <a:t>Open syllable in the 1st syllable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7098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9BA326-6BC7-480F-9467-7D74E7AACE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46F2FD-3D4D-4845-8DBB-4AAEEEE14BCD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BBB8F817-C7F4-4736-8A1C-96CB5BED2A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89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5.5</vt:lpstr>
      <vt:lpstr>To prepare</vt:lpstr>
      <vt:lpstr> agent plenty  legend planet consistent</vt:lpstr>
      <vt:lpstr> establish problem  inhibit agency simply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Kelly Robbins</cp:lastModifiedBy>
  <cp:revision>71</cp:revision>
  <dcterms:created xsi:type="dcterms:W3CDTF">2017-08-10T22:17:28Z</dcterms:created>
  <dcterms:modified xsi:type="dcterms:W3CDTF">2024-08-28T21:50:37Z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