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300" r:id="rId6"/>
    <p:sldId id="260" r:id="rId7"/>
    <p:sldId id="264" r:id="rId8"/>
    <p:sldId id="258" r:id="rId9"/>
    <p:sldId id="259" r:id="rId10"/>
    <p:sldId id="262" r:id="rId11"/>
    <p:sldId id="281" r:id="rId12"/>
    <p:sldId id="261" r:id="rId13"/>
    <p:sldId id="265" r:id="rId14"/>
    <p:sldId id="301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3A5C0B-5BC8-6B33-3428-4D6243435491}" v="6" dt="2024-09-10T21:51:14.986"/>
    <p1510:client id="{9ACE717C-D53B-A7EC-40D5-D20EE4C7A1FB}" v="5" dt="2024-09-10T21:49:50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CD836ED4-4897-3D19-BD7F-3AF7D11C4E9C}"/>
    <pc:docChg chg="addSld delSld modSld sldOrd">
      <pc:chgData name="WENDALEE MARTIN WITTWER" userId="S::u0594444@umail.utah.edu::9fb0da18-f57d-4bac-a28f-413510cf2b5e" providerId="AD" clId="Web-{CD836ED4-4897-3D19-BD7F-3AF7D11C4E9C}" dt="2024-04-05T19:57:48.341" v="316" actId="20577"/>
      <pc:docMkLst>
        <pc:docMk/>
      </pc:docMkLst>
      <pc:sldChg chg="modSp">
        <pc:chgData name="WENDALEE MARTIN WITTWER" userId="S::u0594444@umail.utah.edu::9fb0da18-f57d-4bac-a28f-413510cf2b5e" providerId="AD" clId="Web-{CD836ED4-4897-3D19-BD7F-3AF7D11C4E9C}" dt="2024-04-05T19:08:11.780" v="13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CD836ED4-4897-3D19-BD7F-3AF7D11C4E9C}" dt="2024-04-05T19:08:11.780" v="13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CD836ED4-4897-3D19-BD7F-3AF7D11C4E9C}" dt="2024-04-05T19:49:03.537" v="287" actId="1076"/>
        <pc:sldMkLst>
          <pc:docMk/>
          <pc:sldMk cId="2267746553" sldId="258"/>
        </pc:sldMkLst>
        <pc:spChg chg="mod">
          <ac:chgData name="WENDALEE MARTIN WITTWER" userId="S::u0594444@umail.utah.edu::9fb0da18-f57d-4bac-a28f-413510cf2b5e" providerId="AD" clId="Web-{CD836ED4-4897-3D19-BD7F-3AF7D11C4E9C}" dt="2024-04-05T19:49:03.537" v="287" actId="1076"/>
          <ac:spMkLst>
            <pc:docMk/>
            <pc:sldMk cId="2267746553" sldId="258"/>
            <ac:spMk id="2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CD836ED4-4897-3D19-BD7F-3AF7D11C4E9C}" dt="2024-04-05T19:51:23.273" v="292" actId="1076"/>
        <pc:sldMkLst>
          <pc:docMk/>
          <pc:sldMk cId="3115531769" sldId="259"/>
        </pc:sldMkLst>
        <pc:spChg chg="mod">
          <ac:chgData name="WENDALEE MARTIN WITTWER" userId="S::u0594444@umail.utah.edu::9fb0da18-f57d-4bac-a28f-413510cf2b5e" providerId="AD" clId="Web-{CD836ED4-4897-3D19-BD7F-3AF7D11C4E9C}" dt="2024-04-05T19:51:23.273" v="292" actId="1076"/>
          <ac:spMkLst>
            <pc:docMk/>
            <pc:sldMk cId="3115531769" sldId="259"/>
            <ac:spMk id="3" creationId="{00000000-0000-0000-0000-000000000000}"/>
          </ac:spMkLst>
        </pc:spChg>
      </pc:sldChg>
      <pc:sldChg chg="ord">
        <pc:chgData name="WENDALEE MARTIN WITTWER" userId="S::u0594444@umail.utah.edu::9fb0da18-f57d-4bac-a28f-413510cf2b5e" providerId="AD" clId="Web-{CD836ED4-4897-3D19-BD7F-3AF7D11C4E9C}" dt="2024-04-05T19:49:26.350" v="288"/>
        <pc:sldMkLst>
          <pc:docMk/>
          <pc:sldMk cId="4118111626" sldId="260"/>
        </pc:sldMkLst>
      </pc:sldChg>
      <pc:sldChg chg="modSp">
        <pc:chgData name="WENDALEE MARTIN WITTWER" userId="S::u0594444@umail.utah.edu::9fb0da18-f57d-4bac-a28f-413510cf2b5e" providerId="AD" clId="Web-{CD836ED4-4897-3D19-BD7F-3AF7D11C4E9C}" dt="2024-04-05T19:52:04.993" v="294" actId="20577"/>
        <pc:sldMkLst>
          <pc:docMk/>
          <pc:sldMk cId="1988793773" sldId="261"/>
        </pc:sldMkLst>
        <pc:spChg chg="mod">
          <ac:chgData name="WENDALEE MARTIN WITTWER" userId="S::u0594444@umail.utah.edu::9fb0da18-f57d-4bac-a28f-413510cf2b5e" providerId="AD" clId="Web-{CD836ED4-4897-3D19-BD7F-3AF7D11C4E9C}" dt="2024-04-05T19:52:04.993" v="294" actId="20577"/>
          <ac:spMkLst>
            <pc:docMk/>
            <pc:sldMk cId="1988793773" sldId="261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CD836ED4-4897-3D19-BD7F-3AF7D11C4E9C}" dt="2024-04-05T19:57:48.341" v="316" actId="20577"/>
        <pc:sldMkLst>
          <pc:docMk/>
          <pc:sldMk cId="2041210414" sldId="262"/>
        </pc:sldMkLst>
        <pc:spChg chg="mod">
          <ac:chgData name="WENDALEE MARTIN WITTWER" userId="S::u0594444@umail.utah.edu::9fb0da18-f57d-4bac-a28f-413510cf2b5e" providerId="AD" clId="Web-{CD836ED4-4897-3D19-BD7F-3AF7D11C4E9C}" dt="2024-04-05T19:57:48.341" v="316" actId="20577"/>
          <ac:spMkLst>
            <pc:docMk/>
            <pc:sldMk cId="2041210414" sldId="262"/>
            <ac:spMk id="3" creationId="{00000000-0000-0000-0000-000000000000}"/>
          </ac:spMkLst>
        </pc:spChg>
      </pc:sldChg>
      <pc:sldChg chg="ord">
        <pc:chgData name="WENDALEE MARTIN WITTWER" userId="S::u0594444@umail.utah.edu::9fb0da18-f57d-4bac-a28f-413510cf2b5e" providerId="AD" clId="Web-{CD836ED4-4897-3D19-BD7F-3AF7D11C4E9C}" dt="2024-04-05T19:50:54.367" v="289"/>
        <pc:sldMkLst>
          <pc:docMk/>
          <pc:sldMk cId="1561549577" sldId="264"/>
        </pc:sldMkLst>
      </pc:sldChg>
      <pc:sldChg chg="del">
        <pc:chgData name="WENDALEE MARTIN WITTWER" userId="S::u0594444@umail.utah.edu::9fb0da18-f57d-4bac-a28f-413510cf2b5e" providerId="AD" clId="Web-{CD836ED4-4897-3D19-BD7F-3AF7D11C4E9C}" dt="2024-04-05T19:07:55.545" v="12"/>
        <pc:sldMkLst>
          <pc:docMk/>
          <pc:sldMk cId="607765463" sldId="278"/>
        </pc:sldMkLst>
      </pc:sldChg>
      <pc:sldChg chg="modSp del">
        <pc:chgData name="WENDALEE MARTIN WITTWER" userId="S::u0594444@umail.utah.edu::9fb0da18-f57d-4bac-a28f-413510cf2b5e" providerId="AD" clId="Web-{CD836ED4-4897-3D19-BD7F-3AF7D11C4E9C}" dt="2024-04-05T19:55:52.855" v="312"/>
        <pc:sldMkLst>
          <pc:docMk/>
          <pc:sldMk cId="319230422" sldId="279"/>
        </pc:sldMkLst>
        <pc:spChg chg="mod">
          <ac:chgData name="WENDALEE MARTIN WITTWER" userId="S::u0594444@umail.utah.edu::9fb0da18-f57d-4bac-a28f-413510cf2b5e" providerId="AD" clId="Web-{CD836ED4-4897-3D19-BD7F-3AF7D11C4E9C}" dt="2024-04-05T19:54:08.354" v="302" actId="1076"/>
          <ac:spMkLst>
            <pc:docMk/>
            <pc:sldMk cId="319230422" sldId="279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CD836ED4-4897-3D19-BD7F-3AF7D11C4E9C}" dt="2024-04-05T19:52:50.446" v="297" actId="1076"/>
        <pc:sldMkLst>
          <pc:docMk/>
          <pc:sldMk cId="1653302051" sldId="280"/>
        </pc:sldMkLst>
        <pc:spChg chg="mod">
          <ac:chgData name="WENDALEE MARTIN WITTWER" userId="S::u0594444@umail.utah.edu::9fb0da18-f57d-4bac-a28f-413510cf2b5e" providerId="AD" clId="Web-{CD836ED4-4897-3D19-BD7F-3AF7D11C4E9C}" dt="2024-04-05T19:52:50.446" v="297" actId="1076"/>
          <ac:spMkLst>
            <pc:docMk/>
            <pc:sldMk cId="1653302051" sldId="280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CD836ED4-4897-3D19-BD7F-3AF7D11C4E9C}" dt="2024-04-05T19:56:34.293" v="313" actId="20577"/>
        <pc:sldMkLst>
          <pc:docMk/>
          <pc:sldMk cId="905276076" sldId="281"/>
        </pc:sldMkLst>
        <pc:spChg chg="mod">
          <ac:chgData name="WENDALEE MARTIN WITTWER" userId="S::u0594444@umail.utah.edu::9fb0da18-f57d-4bac-a28f-413510cf2b5e" providerId="AD" clId="Web-{CD836ED4-4897-3D19-BD7F-3AF7D11C4E9C}" dt="2024-04-05T19:56:34.293" v="313" actId="20577"/>
          <ac:spMkLst>
            <pc:docMk/>
            <pc:sldMk cId="905276076" sldId="281"/>
            <ac:spMk id="3" creationId="{00000000-0000-0000-0000-000000000000}"/>
          </ac:spMkLst>
        </pc:spChg>
      </pc:sldChg>
      <pc:sldChg chg="addSp delSp modSp add">
        <pc:chgData name="WENDALEE MARTIN WITTWER" userId="S::u0594444@umail.utah.edu::9fb0da18-f57d-4bac-a28f-413510cf2b5e" providerId="AD" clId="Web-{CD836ED4-4897-3D19-BD7F-3AF7D11C4E9C}" dt="2024-04-05T19:47:48.583" v="285" actId="20577"/>
        <pc:sldMkLst>
          <pc:docMk/>
          <pc:sldMk cId="2578924175" sldId="300"/>
        </pc:sldMkLst>
        <pc:spChg chg="mod">
          <ac:chgData name="WENDALEE MARTIN WITTWER" userId="S::u0594444@umail.utah.edu::9fb0da18-f57d-4bac-a28f-413510cf2b5e" providerId="AD" clId="Web-{CD836ED4-4897-3D19-BD7F-3AF7D11C4E9C}" dt="2024-04-05T19:15:40.288" v="268" actId="1076"/>
          <ac:spMkLst>
            <pc:docMk/>
            <pc:sldMk cId="2578924175" sldId="300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CD836ED4-4897-3D19-BD7F-3AF7D11C4E9C}" dt="2024-04-05T19:47:48.583" v="285" actId="20577"/>
          <ac:spMkLst>
            <pc:docMk/>
            <pc:sldMk cId="2578924175" sldId="300"/>
            <ac:spMk id="3" creationId="{00000000-0000-0000-0000-000000000000}"/>
          </ac:spMkLst>
        </pc:spChg>
        <pc:spChg chg="del">
          <ac:chgData name="WENDALEE MARTIN WITTWER" userId="S::u0594444@umail.utah.edu::9fb0da18-f57d-4bac-a28f-413510cf2b5e" providerId="AD" clId="Web-{CD836ED4-4897-3D19-BD7F-3AF7D11C4E9C}" dt="2024-04-05T19:08:56.140" v="35"/>
          <ac:spMkLst>
            <pc:docMk/>
            <pc:sldMk cId="2578924175" sldId="300"/>
            <ac:spMk id="8" creationId="{00000000-0000-0000-0000-000000000000}"/>
          </ac:spMkLst>
        </pc:spChg>
        <pc:picChg chg="add mod">
          <ac:chgData name="WENDALEE MARTIN WITTWER" userId="S::u0594444@umail.utah.edu::9fb0da18-f57d-4bac-a28f-413510cf2b5e" providerId="AD" clId="Web-{CD836ED4-4897-3D19-BD7F-3AF7D11C4E9C}" dt="2024-04-05T19:15:58.867" v="270" actId="1076"/>
          <ac:picMkLst>
            <pc:docMk/>
            <pc:sldMk cId="2578924175" sldId="300"/>
            <ac:picMk id="4" creationId="{A56AEEC7-3A0F-690C-FE1A-43AEF9E0BE32}"/>
          </ac:picMkLst>
        </pc:picChg>
        <pc:picChg chg="add mod">
          <ac:chgData name="WENDALEE MARTIN WITTWER" userId="S::u0594444@umail.utah.edu::9fb0da18-f57d-4bac-a28f-413510cf2b5e" providerId="AD" clId="Web-{CD836ED4-4897-3D19-BD7F-3AF7D11C4E9C}" dt="2024-04-05T19:17:32.025" v="277" actId="14100"/>
          <ac:picMkLst>
            <pc:docMk/>
            <pc:sldMk cId="2578924175" sldId="300"/>
            <ac:picMk id="5" creationId="{B16956FF-5B77-6645-FD3D-276B1E499331}"/>
          </ac:picMkLst>
        </pc:picChg>
      </pc:sldChg>
      <pc:sldChg chg="delSp modSp add replId">
        <pc:chgData name="WENDALEE MARTIN WITTWER" userId="S::u0594444@umail.utah.edu::9fb0da18-f57d-4bac-a28f-413510cf2b5e" providerId="AD" clId="Web-{CD836ED4-4897-3D19-BD7F-3AF7D11C4E9C}" dt="2024-04-05T19:55:45.621" v="311"/>
        <pc:sldMkLst>
          <pc:docMk/>
          <pc:sldMk cId="1577419829" sldId="301"/>
        </pc:sldMkLst>
        <pc:spChg chg="mod">
          <ac:chgData name="WENDALEE MARTIN WITTWER" userId="S::u0594444@umail.utah.edu::9fb0da18-f57d-4bac-a28f-413510cf2b5e" providerId="AD" clId="Web-{CD836ED4-4897-3D19-BD7F-3AF7D11C4E9C}" dt="2024-04-05T19:55:32.745" v="308" actId="20577"/>
          <ac:spMkLst>
            <pc:docMk/>
            <pc:sldMk cId="1577419829" sldId="301"/>
            <ac:spMk id="3" creationId="{00000000-0000-0000-0000-000000000000}"/>
          </ac:spMkLst>
        </pc:spChg>
        <pc:spChg chg="del mod">
          <ac:chgData name="WENDALEE MARTIN WITTWER" userId="S::u0594444@umail.utah.edu::9fb0da18-f57d-4bac-a28f-413510cf2b5e" providerId="AD" clId="Web-{CD836ED4-4897-3D19-BD7F-3AF7D11C4E9C}" dt="2024-04-05T19:55:45.621" v="311"/>
          <ac:spMkLst>
            <pc:docMk/>
            <pc:sldMk cId="1577419829" sldId="301"/>
            <ac:spMk id="4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713A5C0B-5BC8-6B33-3428-4D6243435491}"/>
    <pc:docChg chg="modSld">
      <pc:chgData name="WENDALEE MARTIN WITTWER" userId="S::u0594444@umail.utah.edu::9fb0da18-f57d-4bac-a28f-413510cf2b5e" providerId="AD" clId="Web-{713A5C0B-5BC8-6B33-3428-4D6243435491}" dt="2024-09-10T21:51:31.408" v="20"/>
      <pc:docMkLst>
        <pc:docMk/>
      </pc:docMkLst>
      <pc:sldChg chg="modNotes">
        <pc:chgData name="WENDALEE MARTIN WITTWER" userId="S::u0594444@umail.utah.edu::9fb0da18-f57d-4bac-a28f-413510cf2b5e" providerId="AD" clId="Web-{713A5C0B-5BC8-6B33-3428-4D6243435491}" dt="2024-09-10T21:50:47.376" v="10"/>
        <pc:sldMkLst>
          <pc:docMk/>
          <pc:sldMk cId="1988793773" sldId="261"/>
        </pc:sldMkLst>
      </pc:sldChg>
      <pc:sldChg chg="modNotes">
        <pc:chgData name="WENDALEE MARTIN WITTWER" userId="S::u0594444@umail.utah.edu::9fb0da18-f57d-4bac-a28f-413510cf2b5e" providerId="AD" clId="Web-{713A5C0B-5BC8-6B33-3428-4D6243435491}" dt="2024-09-10T21:50:27.876" v="3"/>
        <pc:sldMkLst>
          <pc:docMk/>
          <pc:sldMk cId="2041210414" sldId="262"/>
        </pc:sldMkLst>
      </pc:sldChg>
      <pc:sldChg chg="modNotes">
        <pc:chgData name="WENDALEE MARTIN WITTWER" userId="S::u0594444@umail.utah.edu::9fb0da18-f57d-4bac-a28f-413510cf2b5e" providerId="AD" clId="Web-{713A5C0B-5BC8-6B33-3428-4D6243435491}" dt="2024-09-10T21:51:00.111" v="12"/>
        <pc:sldMkLst>
          <pc:docMk/>
          <pc:sldMk cId="3067687439" sldId="265"/>
        </pc:sldMkLst>
      </pc:sldChg>
      <pc:sldChg chg="delSp modNotes">
        <pc:chgData name="WENDALEE MARTIN WITTWER" userId="S::u0594444@umail.utah.edu::9fb0da18-f57d-4bac-a28f-413510cf2b5e" providerId="AD" clId="Web-{713A5C0B-5BC8-6B33-3428-4D6243435491}" dt="2024-09-10T21:51:31.408" v="20"/>
        <pc:sldMkLst>
          <pc:docMk/>
          <pc:sldMk cId="1653302051" sldId="280"/>
        </pc:sldMkLst>
        <pc:spChg chg="del">
          <ac:chgData name="WENDALEE MARTIN WITTWER" userId="S::u0594444@umail.utah.edu::9fb0da18-f57d-4bac-a28f-413510cf2b5e" providerId="AD" clId="Web-{713A5C0B-5BC8-6B33-3428-4D6243435491}" dt="2024-09-10T21:51:14.986" v="15"/>
          <ac:spMkLst>
            <pc:docMk/>
            <pc:sldMk cId="1653302051" sldId="280"/>
            <ac:spMk id="4" creationId="{00000000-0000-0000-0000-000000000000}"/>
          </ac:spMkLst>
        </pc:spChg>
      </pc:sldChg>
      <pc:sldChg chg="modNotes">
        <pc:chgData name="WENDALEE MARTIN WITTWER" userId="S::u0594444@umail.utah.edu::9fb0da18-f57d-4bac-a28f-413510cf2b5e" providerId="AD" clId="Web-{713A5C0B-5BC8-6B33-3428-4D6243435491}" dt="2024-09-10T21:50:40.704" v="6"/>
        <pc:sldMkLst>
          <pc:docMk/>
          <pc:sldMk cId="905276076" sldId="281"/>
        </pc:sldMkLst>
      </pc:sldChg>
      <pc:sldChg chg="modNotes">
        <pc:chgData name="WENDALEE MARTIN WITTWER" userId="S::u0594444@umail.utah.edu::9fb0da18-f57d-4bac-a28f-413510cf2b5e" providerId="AD" clId="Web-{713A5C0B-5BC8-6B33-3428-4D6243435491}" dt="2024-09-10T21:51:05.580" v="14"/>
        <pc:sldMkLst>
          <pc:docMk/>
          <pc:sldMk cId="1577419829" sldId="301"/>
        </pc:sldMkLst>
      </pc:sldChg>
    </pc:docChg>
  </pc:docChgLst>
  <pc:docChgLst>
    <pc:chgData name="WENDALEE MARTIN WITTWER" userId="S::u0594444@umail.utah.edu::9fb0da18-f57d-4bac-a28f-413510cf2b5e" providerId="AD" clId="Web-{9ACE717C-D53B-A7EC-40D5-D20EE4C7A1FB}"/>
    <pc:docChg chg="modSld sldOrd">
      <pc:chgData name="WENDALEE MARTIN WITTWER" userId="S::u0594444@umail.utah.edu::9fb0da18-f57d-4bac-a28f-413510cf2b5e" providerId="AD" clId="Web-{9ACE717C-D53B-A7EC-40D5-D20EE4C7A1FB}" dt="2024-09-10T21:49:50.289" v="7"/>
      <pc:docMkLst>
        <pc:docMk/>
      </pc:docMkLst>
      <pc:sldChg chg="modNotes">
        <pc:chgData name="WENDALEE MARTIN WITTWER" userId="S::u0594444@umail.utah.edu::9fb0da18-f57d-4bac-a28f-413510cf2b5e" providerId="AD" clId="Web-{9ACE717C-D53B-A7EC-40D5-D20EE4C7A1FB}" dt="2024-09-10T21:49:37.836" v="3"/>
        <pc:sldMkLst>
          <pc:docMk/>
          <pc:sldMk cId="2267746553" sldId="258"/>
        </pc:sldMkLst>
      </pc:sldChg>
      <pc:sldChg chg="modNotes">
        <pc:chgData name="WENDALEE MARTIN WITTWER" userId="S::u0594444@umail.utah.edu::9fb0da18-f57d-4bac-a28f-413510cf2b5e" providerId="AD" clId="Web-{9ACE717C-D53B-A7EC-40D5-D20EE4C7A1FB}" dt="2024-09-10T21:49:48.414" v="6"/>
        <pc:sldMkLst>
          <pc:docMk/>
          <pc:sldMk cId="3115531769" sldId="259"/>
        </pc:sldMkLst>
      </pc:sldChg>
      <pc:sldChg chg="modNotes">
        <pc:chgData name="WENDALEE MARTIN WITTWER" userId="S::u0594444@umail.utah.edu::9fb0da18-f57d-4bac-a28f-413510cf2b5e" providerId="AD" clId="Web-{9ACE717C-D53B-A7EC-40D5-D20EE4C7A1FB}" dt="2024-09-10T21:49:22.476" v="0"/>
        <pc:sldMkLst>
          <pc:docMk/>
          <pc:sldMk cId="4118111626" sldId="260"/>
        </pc:sldMkLst>
      </pc:sldChg>
      <pc:sldChg chg="ord">
        <pc:chgData name="WENDALEE MARTIN WITTWER" userId="S::u0594444@umail.utah.edu::9fb0da18-f57d-4bac-a28f-413510cf2b5e" providerId="AD" clId="Web-{9ACE717C-D53B-A7EC-40D5-D20EE4C7A1FB}" dt="2024-09-10T21:49:50.289" v="7"/>
        <pc:sldMkLst>
          <pc:docMk/>
          <pc:sldMk cId="1988793773" sldId="261"/>
        </pc:sldMkLst>
      </pc:sldChg>
      <pc:sldChg chg="modNotes">
        <pc:chgData name="WENDALEE MARTIN WITTWER" userId="S::u0594444@umail.utah.edu::9fb0da18-f57d-4bac-a28f-413510cf2b5e" providerId="AD" clId="Web-{9ACE717C-D53B-A7EC-40D5-D20EE4C7A1FB}" dt="2024-09-10T21:49:29.211" v="1"/>
        <pc:sldMkLst>
          <pc:docMk/>
          <pc:sldMk cId="1561549577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A4EA0-F5CA-45A5-870A-6C7385ED8A78}" type="datetimeFigureOut"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D9B50-B125-48C0-B92F-2E01BC2C61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3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D9B50-B125-48C0-B92F-2E01BC2C61BB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63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c/o/c/c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D9B50-B125-48C0-B92F-2E01BC2C61BB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5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o/c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D9B50-B125-48C0-B92F-2E01BC2C61BB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c/c/c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D9B50-B125-48C0-B92F-2E01BC2C61BB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01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o/c/c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D9B50-B125-48C0-B92F-2E01BC2C61BB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38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o/c/c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D9B50-B125-48C0-B92F-2E01BC2C61BB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25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o/c/o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D9B50-B125-48C0-B92F-2E01BC2C61BB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37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c/c/o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D9B50-B125-48C0-B92F-2E01BC2C61BB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73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o/c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D9B50-B125-48C0-B92F-2E01BC2C61BB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94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c/o/c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D9B50-B125-48C0-B92F-2E01BC2C61BB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5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Name the Syllable Types!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equip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62354" y="2763042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/>
              </a:rPr>
              <a:t>document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419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62354" y="2763042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/>
              </a:rPr>
              <a:t>independent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0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91"/>
            <a:ext cx="10515600" cy="1325563"/>
          </a:xfrm>
        </p:spPr>
        <p:txBody>
          <a:bodyPr/>
          <a:lstStyle/>
          <a:p>
            <a:r>
              <a:rPr lang="en-US" dirty="0"/>
              <a:t>Name the Syllable Types!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8645"/>
            <a:ext cx="10515600" cy="55302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Choose 4-8 words of varying difficulty from the current module.</a:t>
            </a:r>
          </a:p>
          <a:p>
            <a:pPr marL="514350" indent="-514350">
              <a:buAutoNum type="arabicPeriod"/>
            </a:pPr>
            <a:r>
              <a:rPr lang="en-US" dirty="0"/>
              <a:t>Review &amp; display all </a:t>
            </a:r>
            <a:r>
              <a:rPr lang="en-US" dirty="0">
                <a:solidFill>
                  <a:srgbClr val="C00000"/>
                </a:solidFill>
              </a:rPr>
              <a:t>taught</a:t>
            </a:r>
            <a:r>
              <a:rPr lang="en-US" dirty="0"/>
              <a:t> syllable types on white board for reference (open &amp; closed).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Echo spell the 1st word. S. write the word on their white board.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Prompt S. to mark vowels with 'x' &amp; divided into syllables.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/>
              <a:t>Then, prompt S. to identify &amp; label the syllable types (see example).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Monitor as S. label, questioning to elicit error correction.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Wait for S. to finish, then prompt, </a:t>
            </a:r>
            <a:r>
              <a:rPr lang="en-US" b="1" i="1" dirty="0"/>
              <a:t>Boards up.</a:t>
            </a:r>
            <a:r>
              <a:rPr lang="en-US" dirty="0"/>
              <a:t>  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Ask S. to identify previously taught language concepts for review (e.g., schwa, blends, digraphs, soft 'c' or 'g').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Continue with remaining words as time allows.</a:t>
            </a:r>
          </a:p>
        </p:txBody>
      </p:sp>
      <p:pic>
        <p:nvPicPr>
          <p:cNvPr id="4" name="Picture 3" descr="A white rectangular card with black letters&#10;&#10;Description automatically generated">
            <a:extLst>
              <a:ext uri="{FF2B5EF4-FFF2-40B4-BE49-F238E27FC236}">
                <a16:creationId xmlns:a16="http://schemas.microsoft.com/office/drawing/2014/main" id="{A56AEEC7-3A0F-690C-FE1A-43AEF9E0B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7165" y="1184066"/>
            <a:ext cx="801897" cy="1326850"/>
          </a:xfrm>
          <a:prstGeom prst="rect">
            <a:avLst/>
          </a:prstGeom>
        </p:spPr>
      </p:pic>
      <p:pic>
        <p:nvPicPr>
          <p:cNvPr id="5" name="Picture 4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B16956FF-5B77-6645-FD3D-276B1E499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1612" y="5502125"/>
            <a:ext cx="2567795" cy="136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92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limit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detect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205" y="27624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magnetic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44205" y="27624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dynamic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prohibit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/>
              </a:rPr>
              <a:t>agency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76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/>
              </a:rPr>
              <a:t>industry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FC924F-B4AD-406E-ACE7-680D7BCAC0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3223CD-74B6-4AAF-A212-8B64232B4923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4EDDEE13-D842-49E8-BFA7-4D9CEC0698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94</Words>
  <Application>Microsoft Office PowerPoint</Application>
  <PresentationFormat>Widescreen</PresentationFormat>
  <Paragraphs>22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5.4</vt:lpstr>
      <vt:lpstr>Name the Syllable Types!</vt:lpstr>
      <vt:lpstr>PowerPoint Presentation</vt:lpstr>
      <vt:lpstr>PowerPoint Presentation</vt:lpstr>
      <vt:lpstr>magnetic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131</cp:revision>
  <dcterms:created xsi:type="dcterms:W3CDTF">2017-08-10T22:22:47Z</dcterms:created>
  <dcterms:modified xsi:type="dcterms:W3CDTF">2024-09-10T21:51:37Z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