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3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6CC5CE-01B6-EE37-79F4-9D7475CAD6AE}" v="151" dt="2024-04-05T19:05:46.433"/>
    <p1510:client id="{EEF812BE-937F-7495-5D5B-FF61086A5473}" v="36" dt="2024-04-05T18:52:40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4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D56CC5CE-01B6-EE37-79F4-9D7475CAD6AE}"/>
    <pc:docChg chg="modSld">
      <pc:chgData name="WENDALEE MARTIN WITTWER" userId="S::u0594444@umail.utah.edu::9fb0da18-f57d-4bac-a28f-413510cf2b5e" providerId="AD" clId="Web-{D56CC5CE-01B6-EE37-79F4-9D7475CAD6AE}" dt="2024-04-05T19:05:46.433" v="141" actId="1076"/>
      <pc:docMkLst>
        <pc:docMk/>
      </pc:docMkLst>
      <pc:sldChg chg="modSp">
        <pc:chgData name="WENDALEE MARTIN WITTWER" userId="S::u0594444@umail.utah.edu::9fb0da18-f57d-4bac-a28f-413510cf2b5e" providerId="AD" clId="Web-{D56CC5CE-01B6-EE37-79F4-9D7475CAD6AE}" dt="2024-04-05T19:05:46.433" v="141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D56CC5CE-01B6-EE37-79F4-9D7475CAD6AE}" dt="2024-04-05T19:05:09.667" v="130" actId="1076"/>
          <ac:spMkLst>
            <pc:docMk/>
            <pc:sldMk cId="1971910699" sldId="257"/>
            <ac:spMk id="1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05.120" v="128" actId="1076"/>
          <ac:spMkLst>
            <pc:docMk/>
            <pc:sldMk cId="1971910699" sldId="257"/>
            <ac:spMk id="2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4:56.292" v="125" actId="1076"/>
          <ac:spMkLst>
            <pc:docMk/>
            <pc:sldMk cId="1971910699" sldId="257"/>
            <ac:spMk id="2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35.105" v="138" actId="1076"/>
          <ac:spMkLst>
            <pc:docMk/>
            <pc:sldMk cId="1971910699" sldId="257"/>
            <ac:spMk id="2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12.589" v="131" actId="1076"/>
          <ac:spMkLst>
            <pc:docMk/>
            <pc:sldMk cId="1971910699" sldId="257"/>
            <ac:spMk id="2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07.198" v="129" actId="1076"/>
          <ac:spMkLst>
            <pc:docMk/>
            <pc:sldMk cId="1971910699" sldId="257"/>
            <ac:spMk id="2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46.433" v="141" actId="1076"/>
          <ac:spMkLst>
            <pc:docMk/>
            <pc:sldMk cId="1971910699" sldId="257"/>
            <ac:spMk id="2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4:59.995" v="126" actId="1076"/>
          <ac:spMkLst>
            <pc:docMk/>
            <pc:sldMk cId="1971910699" sldId="257"/>
            <ac:spMk id="2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4:52.526" v="124" actId="1076"/>
          <ac:spMkLst>
            <pc:docMk/>
            <pc:sldMk cId="1971910699" sldId="257"/>
            <ac:spMk id="2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26.995" v="136" actId="1076"/>
          <ac:spMkLst>
            <pc:docMk/>
            <pc:sldMk cId="1971910699" sldId="257"/>
            <ac:spMk id="3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02.557" v="127" actId="1076"/>
          <ac:spMkLst>
            <pc:docMk/>
            <pc:sldMk cId="1971910699" sldId="257"/>
            <ac:spMk id="3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22.589" v="134" actId="1076"/>
          <ac:spMkLst>
            <pc:docMk/>
            <pc:sldMk cId="1971910699" sldId="257"/>
            <ac:spMk id="3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32.636" v="137" actId="1076"/>
          <ac:spMkLst>
            <pc:docMk/>
            <pc:sldMk cId="1971910699" sldId="257"/>
            <ac:spMk id="3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24.449" v="135" actId="1076"/>
          <ac:spMkLst>
            <pc:docMk/>
            <pc:sldMk cId="1971910699" sldId="257"/>
            <ac:spMk id="3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19.105" v="133" actId="1076"/>
          <ac:spMkLst>
            <pc:docMk/>
            <pc:sldMk cId="1971910699" sldId="257"/>
            <ac:spMk id="3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56CC5CE-01B6-EE37-79F4-9D7475CAD6AE}" dt="2024-04-05T19:05:15.620" v="132" actId="1076"/>
          <ac:spMkLst>
            <pc:docMk/>
            <pc:sldMk cId="1971910699" sldId="257"/>
            <ac:spMk id="38" creationId="{00000000-0000-0000-0000-000000000000}"/>
          </ac:spMkLst>
        </pc:spChg>
        <pc:graphicFrameChg chg="mod modGraphic">
          <ac:chgData name="WENDALEE MARTIN WITTWER" userId="S::u0594444@umail.utah.edu::9fb0da18-f57d-4bac-a28f-413510cf2b5e" providerId="AD" clId="Web-{D56CC5CE-01B6-EE37-79F4-9D7475CAD6AE}" dt="2024-04-05T19:05:42.418" v="140" actId="1076"/>
          <ac:graphicFrameMkLst>
            <pc:docMk/>
            <pc:sldMk cId="1971910699" sldId="257"/>
            <ac:graphicFrameMk id="19" creationId="{00000000-0000-0000-0000-000000000000}"/>
          </ac:graphicFrameMkLst>
        </pc:graphicFrameChg>
      </pc:sldChg>
    </pc:docChg>
  </pc:docChgLst>
  <pc:docChgLst>
    <pc:chgData name="WENDALEE MARTIN WITTWER" userId="S::u0594444@umail.utah.edu::9fb0da18-f57d-4bac-a28f-413510cf2b5e" providerId="AD" clId="Web-{EEF812BE-937F-7495-5D5B-FF61086A5473}"/>
    <pc:docChg chg="addSld delSld modSld">
      <pc:chgData name="WENDALEE MARTIN WITTWER" userId="S::u0594444@umail.utah.edu::9fb0da18-f57d-4bac-a28f-413510cf2b5e" providerId="AD" clId="Web-{EEF812BE-937F-7495-5D5B-FF61086A5473}" dt="2024-04-05T18:52:40.462" v="36"/>
      <pc:docMkLst>
        <pc:docMk/>
      </pc:docMkLst>
      <pc:sldChg chg="modSp">
        <pc:chgData name="WENDALEE MARTIN WITTWER" userId="S::u0594444@umail.utah.edu::9fb0da18-f57d-4bac-a28f-413510cf2b5e" providerId="AD" clId="Web-{EEF812BE-937F-7495-5D5B-FF61086A5473}" dt="2024-04-05T18:47:13.068" v="3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EEF812BE-937F-7495-5D5B-FF61086A5473}" dt="2024-04-05T18:47:13.068" v="3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EEF812BE-937F-7495-5D5B-FF61086A5473}" dt="2024-04-05T18:52:40.462" v="36"/>
        <pc:sldMkLst>
          <pc:docMk/>
          <pc:sldMk cId="1971910699" sldId="257"/>
        </pc:sldMkLst>
      </pc:sldChg>
      <pc:sldChg chg="del">
        <pc:chgData name="WENDALEE MARTIN WITTWER" userId="S::u0594444@umail.utah.edu::9fb0da18-f57d-4bac-a28f-413510cf2b5e" providerId="AD" clId="Web-{EEF812BE-937F-7495-5D5B-FF61086A5473}" dt="2024-04-05T18:51:58.790" v="33"/>
        <pc:sldMkLst>
          <pc:docMk/>
          <pc:sldMk cId="2267746553" sldId="258"/>
        </pc:sldMkLst>
      </pc:sldChg>
      <pc:sldChg chg="del">
        <pc:chgData name="WENDALEE MARTIN WITTWER" userId="S::u0594444@umail.utah.edu::9fb0da18-f57d-4bac-a28f-413510cf2b5e" providerId="AD" clId="Web-{EEF812BE-937F-7495-5D5B-FF61086A5473}" dt="2024-04-05T18:51:33.571" v="31"/>
        <pc:sldMkLst>
          <pc:docMk/>
          <pc:sldMk cId="2578924175" sldId="300"/>
        </pc:sldMkLst>
      </pc:sldChg>
      <pc:sldChg chg="del">
        <pc:chgData name="WENDALEE MARTIN WITTWER" userId="S::u0594444@umail.utah.edu::9fb0da18-f57d-4bac-a28f-413510cf2b5e" providerId="AD" clId="Web-{EEF812BE-937F-7495-5D5B-FF61086A5473}" dt="2024-04-05T18:51:59.962" v="34"/>
        <pc:sldMkLst>
          <pc:docMk/>
          <pc:sldMk cId="3085650608" sldId="301"/>
        </pc:sldMkLst>
      </pc:sldChg>
      <pc:sldChg chg="add del">
        <pc:chgData name="WENDALEE MARTIN WITTWER" userId="S::u0594444@umail.utah.edu::9fb0da18-f57d-4bac-a28f-413510cf2b5e" providerId="AD" clId="Web-{EEF812BE-937F-7495-5D5B-FF61086A5473}" dt="2024-04-05T18:51:23.883" v="30"/>
        <pc:sldMkLst>
          <pc:docMk/>
          <pc:sldMk cId="798426726" sldId="302"/>
        </pc:sldMkLst>
      </pc:sldChg>
      <pc:sldChg chg="modSp add">
        <pc:chgData name="WENDALEE MARTIN WITTWER" userId="S::u0594444@umail.utah.edu::9fb0da18-f57d-4bac-a28f-413510cf2b5e" providerId="AD" clId="Web-{EEF812BE-937F-7495-5D5B-FF61086A5473}" dt="2024-04-05T18:49:16.945" v="29" actId="20577"/>
        <pc:sldMkLst>
          <pc:docMk/>
          <pc:sldMk cId="273433686" sldId="303"/>
        </pc:sldMkLst>
        <pc:spChg chg="mod">
          <ac:chgData name="WENDALEE MARTIN WITTWER" userId="S::u0594444@umail.utah.edu::9fb0da18-f57d-4bac-a28f-413510cf2b5e" providerId="AD" clId="Web-{EEF812BE-937F-7495-5D5B-FF61086A5473}" dt="2024-04-05T18:49:16.945" v="29" actId="20577"/>
          <ac:spMkLst>
            <pc:docMk/>
            <pc:sldMk cId="273433686" sldId="30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Sort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289"/>
            <a:ext cx="10515600" cy="1325563"/>
          </a:xfrm>
        </p:spPr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32569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Review headers at the top of each column.</a:t>
            </a:r>
          </a:p>
          <a:p>
            <a:pPr marL="514350" indent="-514350">
              <a:buAutoNum type="arabicPeriod"/>
            </a:pPr>
            <a:r>
              <a:rPr lang="en-US" dirty="0"/>
              <a:t>Display word, then prompt: </a:t>
            </a:r>
            <a:r>
              <a:rPr lang="en-US" b="1" i="1" dirty="0"/>
              <a:t>Where does it go?</a:t>
            </a:r>
            <a:r>
              <a:rPr lang="en-US" dirty="0"/>
              <a:t> 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chorally respond by saying the appropriate header (e.g., open/closed), &amp; place word in correct column.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Starting with the top word in that column, point to words as all S. chorally read down the column (do not read headers). </a:t>
            </a:r>
          </a:p>
          <a:p>
            <a:pPr marL="514350" indent="-514350">
              <a:buAutoNum type="arabicPeriod"/>
            </a:pPr>
            <a:r>
              <a:rPr lang="en-US" dirty="0"/>
              <a:t>Question why the word is </a:t>
            </a:r>
            <a:r>
              <a:rPr lang="en-US" i="1" dirty="0"/>
              <a:t>Open/Closed, Closed/Closed, Open/Open</a:t>
            </a:r>
            <a:r>
              <a:rPr lang="en-US" dirty="0"/>
              <a:t> or Closed/Open.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Continue with remaining words and each time a new word is displayed: </a:t>
            </a:r>
            <a:r>
              <a:rPr lang="en-US" b="1" i="1" dirty="0"/>
              <a:t>Where does it go?</a:t>
            </a:r>
            <a:r>
              <a:rPr lang="en-US" dirty="0"/>
              <a:t>, place word, chorally read from the top down the column.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43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943437" y="213440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900" dirty="0">
                <a:solidFill>
                  <a:schemeClr val="tx1"/>
                </a:solidFill>
                <a:ea typeface="Calibri"/>
                <a:cs typeface="Calibri"/>
              </a:rPr>
              <a:t>detect</a:t>
            </a: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010075"/>
              </p:ext>
            </p:extLst>
          </p:nvPr>
        </p:nvGraphicFramePr>
        <p:xfrm>
          <a:off x="107577" y="1335880"/>
          <a:ext cx="11449052" cy="5281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2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624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600" dirty="0"/>
                        <a:t>Closed/Closed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Open/Open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Closed/Open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600" dirty="0"/>
                        <a:t>Open/Closed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2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2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2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2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3477616" y="227256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equip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87128" y="218198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58748" y="217541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900" dirty="0">
                <a:solidFill>
                  <a:schemeClr val="tx1"/>
                </a:solidFill>
              </a:rPr>
              <a:t>simply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06400" y="207156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dusty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696107" y="220718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panic</a:t>
            </a: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767674" y="222189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reject</a:t>
            </a:r>
            <a:endParaRPr lang="en-US" sz="60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52948" y="219477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solo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12967" y="194894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veto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09231" y="200867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photo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51081" y="205040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ego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343090" y="217456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limit</a:t>
            </a: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343089" y="216644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rapid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78579" y="220312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crisis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58750" y="208707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funny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678688" y="213236"/>
            <a:ext cx="2152650" cy="1131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admit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76B3CA-A877-4DA8-B06E-6387E21A25C9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0FA93B05-DA87-49B5-812C-6ADD652822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3125C-A409-4710-A79C-E85B33B9DF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152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5.3</vt:lpstr>
      <vt:lpstr>Sort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115</cp:revision>
  <dcterms:created xsi:type="dcterms:W3CDTF">2017-08-10T22:22:47Z</dcterms:created>
  <dcterms:modified xsi:type="dcterms:W3CDTF">2024-04-05T19:05:48Z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