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2" r:id="rId6"/>
    <p:sldId id="258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59" r:id="rId15"/>
    <p:sldId id="260" r:id="rId16"/>
    <p:sldId id="261" r:id="rId17"/>
    <p:sldId id="262" r:id="rId18"/>
    <p:sldId id="263" r:id="rId19"/>
    <p:sldId id="281" r:id="rId20"/>
    <p:sldId id="265" r:id="rId21"/>
    <p:sldId id="279" r:id="rId22"/>
    <p:sldId id="28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6ED49B-E3AA-6D23-3212-76A8D2B7EC7A}" v="43" dt="2024-04-05T18:43:45.2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4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EF6ED49B-E3AA-6D23-3212-76A8D2B7EC7A}"/>
    <pc:docChg chg="addSld delSld modSld">
      <pc:chgData name="WENDALEE MARTIN WITTWER" userId="S::u0594444@umail.utah.edu::9fb0da18-f57d-4bac-a28f-413510cf2b5e" providerId="AD" clId="Web-{EF6ED49B-E3AA-6D23-3212-76A8D2B7EC7A}" dt="2024-04-05T18:43:41.757" v="38" actId="20577"/>
      <pc:docMkLst>
        <pc:docMk/>
      </pc:docMkLst>
      <pc:sldChg chg="modSp">
        <pc:chgData name="WENDALEE MARTIN WITTWER" userId="S::u0594444@umail.utah.edu::9fb0da18-f57d-4bac-a28f-413510cf2b5e" providerId="AD" clId="Web-{EF6ED49B-E3AA-6D23-3212-76A8D2B7EC7A}" dt="2024-04-05T18:36:34.922" v="1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EF6ED49B-E3AA-6D23-3212-76A8D2B7EC7A}" dt="2024-04-05T18:36:34.922" v="1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EF6ED49B-E3AA-6D23-3212-76A8D2B7EC7A}" dt="2024-04-05T18:36:39.719" v="2"/>
        <pc:sldMkLst>
          <pc:docMk/>
          <pc:sldMk cId="607765463" sldId="278"/>
        </pc:sldMkLst>
      </pc:sldChg>
      <pc:sldChg chg="modSp">
        <pc:chgData name="WENDALEE MARTIN WITTWER" userId="S::u0594444@umail.utah.edu::9fb0da18-f57d-4bac-a28f-413510cf2b5e" providerId="AD" clId="Web-{EF6ED49B-E3AA-6D23-3212-76A8D2B7EC7A}" dt="2024-04-05T18:42:33.350" v="32" actId="20577"/>
        <pc:sldMkLst>
          <pc:docMk/>
          <pc:sldMk cId="1653302051" sldId="280"/>
        </pc:sldMkLst>
        <pc:spChg chg="mod">
          <ac:chgData name="WENDALEE MARTIN WITTWER" userId="S::u0594444@umail.utah.edu::9fb0da18-f57d-4bac-a28f-413510cf2b5e" providerId="AD" clId="Web-{EF6ED49B-E3AA-6D23-3212-76A8D2B7EC7A}" dt="2024-04-05T18:42:33.350" v="32" actId="20577"/>
          <ac:spMkLst>
            <pc:docMk/>
            <pc:sldMk cId="1653302051" sldId="280"/>
            <ac:spMk id="3" creationId="{00000000-0000-0000-0000-000000000000}"/>
          </ac:spMkLst>
        </pc:spChg>
      </pc:sldChg>
      <pc:sldChg chg="add">
        <pc:chgData name="WENDALEE MARTIN WITTWER" userId="S::u0594444@umail.utah.edu::9fb0da18-f57d-4bac-a28f-413510cf2b5e" providerId="AD" clId="Web-{EF6ED49B-E3AA-6D23-3212-76A8D2B7EC7A}" dt="2024-04-05T18:36:27.531" v="0"/>
        <pc:sldMkLst>
          <pc:docMk/>
          <pc:sldMk cId="22488383" sldId="282"/>
        </pc:sldMkLst>
      </pc:sldChg>
      <pc:sldChg chg="modSp add replId">
        <pc:chgData name="WENDALEE MARTIN WITTWER" userId="S::u0594444@umail.utah.edu::9fb0da18-f57d-4bac-a28f-413510cf2b5e" providerId="AD" clId="Web-{EF6ED49B-E3AA-6D23-3212-76A8D2B7EC7A}" dt="2024-04-05T18:39:47.581" v="22" actId="20577"/>
        <pc:sldMkLst>
          <pc:docMk/>
          <pc:sldMk cId="939876853" sldId="283"/>
        </pc:sldMkLst>
        <pc:spChg chg="mod">
          <ac:chgData name="WENDALEE MARTIN WITTWER" userId="S::u0594444@umail.utah.edu::9fb0da18-f57d-4bac-a28f-413510cf2b5e" providerId="AD" clId="Web-{EF6ED49B-E3AA-6D23-3212-76A8D2B7EC7A}" dt="2024-04-05T18:39:47.581" v="22" actId="20577"/>
          <ac:spMkLst>
            <pc:docMk/>
            <pc:sldMk cId="939876853" sldId="283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EF6ED49B-E3AA-6D23-3212-76A8D2B7EC7A}" dt="2024-04-05T18:42:59.834" v="34" actId="20577"/>
        <pc:sldMkLst>
          <pc:docMk/>
          <pc:sldMk cId="188411859" sldId="284"/>
        </pc:sldMkLst>
        <pc:spChg chg="mod">
          <ac:chgData name="WENDALEE MARTIN WITTWER" userId="S::u0594444@umail.utah.edu::9fb0da18-f57d-4bac-a28f-413510cf2b5e" providerId="AD" clId="Web-{EF6ED49B-E3AA-6D23-3212-76A8D2B7EC7A}" dt="2024-04-05T18:42:59.834" v="34" actId="20577"/>
          <ac:spMkLst>
            <pc:docMk/>
            <pc:sldMk cId="188411859" sldId="284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EF6ED49B-E3AA-6D23-3212-76A8D2B7EC7A}" dt="2024-04-05T18:39:52.550" v="24" actId="20577"/>
        <pc:sldMkLst>
          <pc:docMk/>
          <pc:sldMk cId="561627558" sldId="285"/>
        </pc:sldMkLst>
        <pc:spChg chg="mod">
          <ac:chgData name="WENDALEE MARTIN WITTWER" userId="S::u0594444@umail.utah.edu::9fb0da18-f57d-4bac-a28f-413510cf2b5e" providerId="AD" clId="Web-{EF6ED49B-E3AA-6D23-3212-76A8D2B7EC7A}" dt="2024-04-05T18:39:52.550" v="24" actId="20577"/>
          <ac:spMkLst>
            <pc:docMk/>
            <pc:sldMk cId="561627558" sldId="285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EF6ED49B-E3AA-6D23-3212-76A8D2B7EC7A}" dt="2024-04-05T18:40:17.004" v="26" actId="20577"/>
        <pc:sldMkLst>
          <pc:docMk/>
          <pc:sldMk cId="2796728186" sldId="286"/>
        </pc:sldMkLst>
        <pc:spChg chg="mod">
          <ac:chgData name="WENDALEE MARTIN WITTWER" userId="S::u0594444@umail.utah.edu::9fb0da18-f57d-4bac-a28f-413510cf2b5e" providerId="AD" clId="Web-{EF6ED49B-E3AA-6D23-3212-76A8D2B7EC7A}" dt="2024-04-05T18:40:17.004" v="26" actId="20577"/>
          <ac:spMkLst>
            <pc:docMk/>
            <pc:sldMk cId="2796728186" sldId="286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EF6ED49B-E3AA-6D23-3212-76A8D2B7EC7A}" dt="2024-04-05T18:43:15.116" v="36" actId="20577"/>
        <pc:sldMkLst>
          <pc:docMk/>
          <pc:sldMk cId="1568799626" sldId="287"/>
        </pc:sldMkLst>
        <pc:spChg chg="mod">
          <ac:chgData name="WENDALEE MARTIN WITTWER" userId="S::u0594444@umail.utah.edu::9fb0da18-f57d-4bac-a28f-413510cf2b5e" providerId="AD" clId="Web-{EF6ED49B-E3AA-6D23-3212-76A8D2B7EC7A}" dt="2024-04-05T18:43:15.116" v="36" actId="20577"/>
          <ac:spMkLst>
            <pc:docMk/>
            <pc:sldMk cId="1568799626" sldId="287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EF6ED49B-E3AA-6D23-3212-76A8D2B7EC7A}" dt="2024-04-05T18:41:37.583" v="28" actId="20577"/>
        <pc:sldMkLst>
          <pc:docMk/>
          <pc:sldMk cId="2109463269" sldId="288"/>
        </pc:sldMkLst>
        <pc:spChg chg="mod">
          <ac:chgData name="WENDALEE MARTIN WITTWER" userId="S::u0594444@umail.utah.edu::9fb0da18-f57d-4bac-a28f-413510cf2b5e" providerId="AD" clId="Web-{EF6ED49B-E3AA-6D23-3212-76A8D2B7EC7A}" dt="2024-04-05T18:41:37.583" v="28" actId="20577"/>
          <ac:spMkLst>
            <pc:docMk/>
            <pc:sldMk cId="2109463269" sldId="288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EF6ED49B-E3AA-6D23-3212-76A8D2B7EC7A}" dt="2024-04-05T18:43:41.757" v="38" actId="20577"/>
        <pc:sldMkLst>
          <pc:docMk/>
          <pc:sldMk cId="508257164" sldId="289"/>
        </pc:sldMkLst>
        <pc:spChg chg="mod">
          <ac:chgData name="WENDALEE MARTIN WITTWER" userId="S::u0594444@umail.utah.edu::9fb0da18-f57d-4bac-a28f-413510cf2b5e" providerId="AD" clId="Web-{EF6ED49B-E3AA-6D23-3212-76A8D2B7EC7A}" dt="2024-04-05T18:43:41.757" v="38" actId="20577"/>
          <ac:spMkLst>
            <pc:docMk/>
            <pc:sldMk cId="508257164" sldId="289"/>
            <ac:spMk id="2" creationId="{00000000-0000-0000-0000-000000000000}"/>
          </ac:spMkLst>
        </pc:spChg>
      </pc:sldChg>
      <pc:sldChg chg="add del replId">
        <pc:chgData name="WENDALEE MARTIN WITTWER" userId="S::u0594444@umail.utah.edu::9fb0da18-f57d-4bac-a28f-413510cf2b5e" providerId="AD" clId="Web-{EF6ED49B-E3AA-6D23-3212-76A8D2B7EC7A}" dt="2024-04-05T18:39:02.971" v="18"/>
        <pc:sldMkLst>
          <pc:docMk/>
          <pc:sldMk cId="3912032627" sldId="28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5.2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Break, Scoop &amp; Read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/>
              </a:rPr>
              <a:t>prevent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257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limit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13013" y="27990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credit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topic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defend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10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final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even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539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method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874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dozen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304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exact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12072" y="6104965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653302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Break, Scoop &amp; Read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13348" y="1688216"/>
            <a:ext cx="11352552" cy="425140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Each S. needs white board &amp; marker.</a:t>
            </a:r>
          </a:p>
          <a:p>
            <a:pPr marL="514350" indent="-514350">
              <a:buAutoNum type="arabicPeriod"/>
            </a:pPr>
            <a:r>
              <a:rPr lang="en-US" dirty="0"/>
              <a:t>Choose 10-15 words from current module. </a:t>
            </a:r>
            <a:endParaRPr lang="en-US"/>
          </a:p>
          <a:p>
            <a:pPr marL="514350" indent="-514350">
              <a:buAutoNum type="arabicPeriod"/>
            </a:pPr>
            <a:r>
              <a:rPr lang="en-US" dirty="0"/>
              <a:t>Display a word and prompt: </a:t>
            </a:r>
            <a:r>
              <a:rPr lang="en-US" b="1" i="1" dirty="0"/>
              <a:t>Where do we break? Between ____ &amp; ____. Write the letters on your white board.</a:t>
            </a:r>
            <a:endParaRPr lang="en-US" b="1" i="1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b="1" i="1" dirty="0"/>
              <a:t>Boards up!</a:t>
            </a:r>
            <a:r>
              <a:rPr lang="en-US" dirty="0"/>
              <a:t> S. respond chorally: </a:t>
            </a:r>
            <a:r>
              <a:rPr lang="en-US" b="1" i="1"/>
              <a:t>Between ___ and ___.</a:t>
            </a:r>
            <a:r>
              <a:rPr lang="en-US"/>
              <a:t> Point to syllable break with a pointer. S. earn point for correct response.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Prompt: </a:t>
            </a:r>
            <a:r>
              <a:rPr lang="en-US" b="1" i="1" dirty="0"/>
              <a:t>Elbows up! Scoop and read</a:t>
            </a:r>
            <a:r>
              <a:rPr lang="en-US" dirty="0"/>
              <a:t>. S. air scoop by syllable as T. scoops with </a:t>
            </a:r>
            <a:r>
              <a:rPr lang="en-US"/>
              <a:t>pointer. </a:t>
            </a:r>
            <a:endParaRPr lang="en-US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Prompt: </a:t>
            </a:r>
            <a:r>
              <a:rPr lang="en-US" b="1" i="1" dirty="0"/>
              <a:t>Whole word?</a:t>
            </a:r>
            <a:r>
              <a:rPr lang="en-US" dirty="0"/>
              <a:t> S. read chorally as T. underlines whole word with pointer. 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Calibri" panose="020F0502020204030204"/>
                <a:cs typeface="Calibri" panose="020F0502020204030204"/>
              </a:rPr>
              <a:t>Call on S. to </a:t>
            </a:r>
            <a:r>
              <a:rPr lang="en-US" u="sng" dirty="0">
                <a:ea typeface="Calibri" panose="020F0502020204030204"/>
                <a:cs typeface="Calibri" panose="020F0502020204030204"/>
              </a:rPr>
              <a:t>justify</a:t>
            </a:r>
            <a:r>
              <a:rPr lang="en-US" dirty="0">
                <a:ea typeface="Calibri" panose="020F0502020204030204"/>
                <a:cs typeface="Calibri" panose="020F0502020204030204"/>
              </a:rPr>
              <a:t> the division rule &amp; earn another point (rotate students).</a:t>
            </a:r>
          </a:p>
        </p:txBody>
      </p:sp>
      <p:pic>
        <p:nvPicPr>
          <p:cNvPr id="5" name="Picture 4" descr="A black and red text with a red point&#10;&#10;Description automatically generated">
            <a:extLst>
              <a:ext uri="{FF2B5EF4-FFF2-40B4-BE49-F238E27FC236}">
                <a16:creationId xmlns:a16="http://schemas.microsoft.com/office/drawing/2014/main" id="{2F0D3839-FDEC-2F59-D605-5B1B92DC5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6380" y="910807"/>
            <a:ext cx="3007922" cy="1557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8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planet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/>
              </a:rPr>
              <a:t>status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876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/>
              </a:rPr>
              <a:t>predict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11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/>
              </a:rPr>
              <a:t>profit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627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/>
              </a:rPr>
              <a:t>talent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728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/>
              </a:rPr>
              <a:t>reject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799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/>
              </a:rPr>
              <a:t>process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463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34E0AB-94A2-4577-89A6-A870DBB4B139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D4A8AD1C-D6AF-4B6F-9E2C-9603E68951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C38CB1-ADCE-4A3B-A72E-820D382C43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94</Words>
  <Application>Microsoft Office PowerPoint</Application>
  <PresentationFormat>Widescreen</PresentationFormat>
  <Paragraphs>22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5.2</vt:lpstr>
      <vt:lpstr>Break, Scoop &amp; Read</vt:lpstr>
      <vt:lpstr>planet</vt:lpstr>
      <vt:lpstr>status</vt:lpstr>
      <vt:lpstr>predict</vt:lpstr>
      <vt:lpstr>profit</vt:lpstr>
      <vt:lpstr>talent</vt:lpstr>
      <vt:lpstr>reject</vt:lpstr>
      <vt:lpstr>process</vt:lpstr>
      <vt:lpstr>prevent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47</cp:revision>
  <dcterms:created xsi:type="dcterms:W3CDTF">2017-08-10T22:22:47Z</dcterms:created>
  <dcterms:modified xsi:type="dcterms:W3CDTF">2024-04-05T18:43:50Z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