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1" r:id="rId6"/>
    <p:sldId id="258" r:id="rId7"/>
    <p:sldId id="259" r:id="rId8"/>
    <p:sldId id="282" r:id="rId9"/>
    <p:sldId id="283" r:id="rId10"/>
    <p:sldId id="284" r:id="rId11"/>
    <p:sldId id="285" r:id="rId12"/>
    <p:sldId id="286" r:id="rId13"/>
    <p:sldId id="287" r:id="rId14"/>
    <p:sldId id="260" r:id="rId15"/>
    <p:sldId id="261" r:id="rId16"/>
    <p:sldId id="262" r:id="rId17"/>
    <p:sldId id="263" r:id="rId18"/>
    <p:sldId id="264" r:id="rId19"/>
    <p:sldId id="265" r:id="rId20"/>
    <p:sldId id="279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AE1A8C-B954-E5E9-4FB5-503D40842612}" v="37" dt="2024-04-05T18:35:31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06AE1A8C-B954-E5E9-4FB5-503D40842612}"/>
    <pc:docChg chg="addSld delSld modSld">
      <pc:chgData name="WENDALEE MARTIN WITTWER" userId="S::u0594444@umail.utah.edu::9fb0da18-f57d-4bac-a28f-413510cf2b5e" providerId="AD" clId="Web-{06AE1A8C-B954-E5E9-4FB5-503D40842612}" dt="2024-04-05T18:35:27.282" v="30" actId="20577"/>
      <pc:docMkLst>
        <pc:docMk/>
      </pc:docMkLst>
      <pc:sldChg chg="modSp">
        <pc:chgData name="WENDALEE MARTIN WITTWER" userId="S::u0594444@umail.utah.edu::9fb0da18-f57d-4bac-a28f-413510cf2b5e" providerId="AD" clId="Web-{06AE1A8C-B954-E5E9-4FB5-503D40842612}" dt="2024-04-05T18:29:22.027" v="1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06AE1A8C-B954-E5E9-4FB5-503D40842612}" dt="2024-04-05T18:29:22.027" v="1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06AE1A8C-B954-E5E9-4FB5-503D40842612}" dt="2024-04-05T18:31:08.997" v="14"/>
        <pc:sldMkLst>
          <pc:docMk/>
          <pc:sldMk cId="607765463" sldId="278"/>
        </pc:sldMkLst>
      </pc:sldChg>
      <pc:sldChg chg="addSp delSp modSp add">
        <pc:chgData name="WENDALEE MARTIN WITTWER" userId="S::u0594444@umail.utah.edu::9fb0da18-f57d-4bac-a28f-413510cf2b5e" providerId="AD" clId="Web-{06AE1A8C-B954-E5E9-4FB5-503D40842612}" dt="2024-04-05T18:30:57.169" v="13" actId="1076"/>
        <pc:sldMkLst>
          <pc:docMk/>
          <pc:sldMk cId="22488383" sldId="281"/>
        </pc:sldMkLst>
        <pc:picChg chg="del">
          <ac:chgData name="WENDALEE MARTIN WITTWER" userId="S::u0594444@umail.utah.edu::9fb0da18-f57d-4bac-a28f-413510cf2b5e" providerId="AD" clId="Web-{06AE1A8C-B954-E5E9-4FB5-503D40842612}" dt="2024-04-05T18:29:58.043" v="3"/>
          <ac:picMkLst>
            <pc:docMk/>
            <pc:sldMk cId="22488383" sldId="281"/>
            <ac:picMk id="3" creationId="{1A4A03CE-909E-6A0B-5B64-4439D5559345}"/>
          </ac:picMkLst>
        </pc:picChg>
        <pc:picChg chg="add mod">
          <ac:chgData name="WENDALEE MARTIN WITTWER" userId="S::u0594444@umail.utah.edu::9fb0da18-f57d-4bac-a28f-413510cf2b5e" providerId="AD" clId="Web-{06AE1A8C-B954-E5E9-4FB5-503D40842612}" dt="2024-04-05T18:30:57.169" v="13" actId="1076"/>
          <ac:picMkLst>
            <pc:docMk/>
            <pc:sldMk cId="22488383" sldId="281"/>
            <ac:picMk id="5" creationId="{2F0D3839-FDEC-2F59-D605-5B1B92DC5810}"/>
          </ac:picMkLst>
        </pc:picChg>
      </pc:sldChg>
      <pc:sldChg chg="modSp add replId">
        <pc:chgData name="WENDALEE MARTIN WITTWER" userId="S::u0594444@umail.utah.edu::9fb0da18-f57d-4bac-a28f-413510cf2b5e" providerId="AD" clId="Web-{06AE1A8C-B954-E5E9-4FB5-503D40842612}" dt="2024-04-05T18:33:59.890" v="21" actId="20577"/>
        <pc:sldMkLst>
          <pc:docMk/>
          <pc:sldMk cId="2123110357" sldId="282"/>
        </pc:sldMkLst>
        <pc:spChg chg="mod">
          <ac:chgData name="WENDALEE MARTIN WITTWER" userId="S::u0594444@umail.utah.edu::9fb0da18-f57d-4bac-a28f-413510cf2b5e" providerId="AD" clId="Web-{06AE1A8C-B954-E5E9-4FB5-503D40842612}" dt="2024-04-05T18:33:59.890" v="21" actId="20577"/>
          <ac:spMkLst>
            <pc:docMk/>
            <pc:sldMk cId="2123110357" sldId="282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06AE1A8C-B954-E5E9-4FB5-503D40842612}" dt="2024-04-05T18:34:19.547" v="24" actId="20577"/>
        <pc:sldMkLst>
          <pc:docMk/>
          <pc:sldMk cId="307338708" sldId="283"/>
        </pc:sldMkLst>
        <pc:spChg chg="mod">
          <ac:chgData name="WENDALEE MARTIN WITTWER" userId="S::u0594444@umail.utah.edu::9fb0da18-f57d-4bac-a28f-413510cf2b5e" providerId="AD" clId="Web-{06AE1A8C-B954-E5E9-4FB5-503D40842612}" dt="2024-04-05T18:34:19.547" v="24" actId="20577"/>
          <ac:spMkLst>
            <pc:docMk/>
            <pc:sldMk cId="307338708" sldId="283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06AE1A8C-B954-E5E9-4FB5-503D40842612}" dt="2024-04-05T18:34:30.360" v="25" actId="20577"/>
        <pc:sldMkLst>
          <pc:docMk/>
          <pc:sldMk cId="3539324344" sldId="284"/>
        </pc:sldMkLst>
        <pc:spChg chg="mod">
          <ac:chgData name="WENDALEE MARTIN WITTWER" userId="S::u0594444@umail.utah.edu::9fb0da18-f57d-4bac-a28f-413510cf2b5e" providerId="AD" clId="Web-{06AE1A8C-B954-E5E9-4FB5-503D40842612}" dt="2024-04-05T18:34:30.360" v="25" actId="20577"/>
          <ac:spMkLst>
            <pc:docMk/>
            <pc:sldMk cId="3539324344" sldId="284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06AE1A8C-B954-E5E9-4FB5-503D40842612}" dt="2024-04-05T18:34:44.219" v="27" actId="20577"/>
        <pc:sldMkLst>
          <pc:docMk/>
          <pc:sldMk cId="2441838171" sldId="285"/>
        </pc:sldMkLst>
        <pc:spChg chg="mod">
          <ac:chgData name="WENDALEE MARTIN WITTWER" userId="S::u0594444@umail.utah.edu::9fb0da18-f57d-4bac-a28f-413510cf2b5e" providerId="AD" clId="Web-{06AE1A8C-B954-E5E9-4FB5-503D40842612}" dt="2024-04-05T18:34:44.219" v="27" actId="20577"/>
          <ac:spMkLst>
            <pc:docMk/>
            <pc:sldMk cId="2441838171" sldId="285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06AE1A8C-B954-E5E9-4FB5-503D40842612}" dt="2024-04-05T18:35:11.470" v="28" actId="20577"/>
        <pc:sldMkLst>
          <pc:docMk/>
          <pc:sldMk cId="1658969176" sldId="286"/>
        </pc:sldMkLst>
        <pc:spChg chg="mod">
          <ac:chgData name="WENDALEE MARTIN WITTWER" userId="S::u0594444@umail.utah.edu::9fb0da18-f57d-4bac-a28f-413510cf2b5e" providerId="AD" clId="Web-{06AE1A8C-B954-E5E9-4FB5-503D40842612}" dt="2024-04-05T18:35:11.470" v="28" actId="20577"/>
          <ac:spMkLst>
            <pc:docMk/>
            <pc:sldMk cId="1658969176" sldId="286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06AE1A8C-B954-E5E9-4FB5-503D40842612}" dt="2024-04-05T18:35:27.282" v="30" actId="20577"/>
        <pc:sldMkLst>
          <pc:docMk/>
          <pc:sldMk cId="3219418546" sldId="287"/>
        </pc:sldMkLst>
        <pc:spChg chg="mod">
          <ac:chgData name="WENDALEE MARTIN WITTWER" userId="S::u0594444@umail.utah.edu::9fb0da18-f57d-4bac-a28f-413510cf2b5e" providerId="AD" clId="Web-{06AE1A8C-B954-E5E9-4FB5-503D40842612}" dt="2024-04-05T18:35:27.282" v="30" actId="20577"/>
          <ac:spMkLst>
            <pc:docMk/>
            <pc:sldMk cId="3219418546" sldId="28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Break, Scoop &amp; Read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request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418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basic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basis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began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beyond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crisis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defend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demand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0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depend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12072" y="6104965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65330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Break, Scoop &amp; Read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3348" y="1688216"/>
            <a:ext cx="11352552" cy="425140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Each S. needs white board &amp; marker.</a:t>
            </a:r>
          </a:p>
          <a:p>
            <a:pPr marL="514350" indent="-514350">
              <a:buAutoNum type="arabicPeriod"/>
            </a:pPr>
            <a:r>
              <a:rPr lang="en-US" dirty="0"/>
              <a:t>Choose 10-15 words from current module. </a:t>
            </a:r>
            <a:endParaRPr lang="en-US"/>
          </a:p>
          <a:p>
            <a:pPr marL="514350" indent="-514350">
              <a:buAutoNum type="arabicPeriod"/>
            </a:pPr>
            <a:r>
              <a:rPr lang="en-US" dirty="0"/>
              <a:t>Display a word and prompt: </a:t>
            </a:r>
            <a:r>
              <a:rPr lang="en-US" b="1" i="1" dirty="0"/>
              <a:t>Where do we break? Between ____ &amp; ____. Write the letters on your white board.</a:t>
            </a:r>
            <a:endParaRPr lang="en-US" b="1" i="1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b="1" i="1" dirty="0"/>
              <a:t>Boards up!</a:t>
            </a:r>
            <a:r>
              <a:rPr lang="en-US" dirty="0"/>
              <a:t> S. respond chorally: </a:t>
            </a:r>
            <a:r>
              <a:rPr lang="en-US" b="1" i="1"/>
              <a:t>Between ___ and ___.</a:t>
            </a:r>
            <a:r>
              <a:rPr lang="en-US"/>
              <a:t> Point to syllable break with a pointer. S. earn point for correct response.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Prompt: </a:t>
            </a:r>
            <a:r>
              <a:rPr lang="en-US" b="1" i="1" dirty="0"/>
              <a:t>Elbows up! Scoop and read</a:t>
            </a:r>
            <a:r>
              <a:rPr lang="en-US" dirty="0"/>
              <a:t>. S. air scoop by syllable as T. scoops with </a:t>
            </a:r>
            <a:r>
              <a:rPr lang="en-US"/>
              <a:t>pointer. 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Prompt: </a:t>
            </a:r>
            <a:r>
              <a:rPr lang="en-US" b="1" i="1" dirty="0"/>
              <a:t>Whole word?</a:t>
            </a:r>
            <a:r>
              <a:rPr lang="en-US" dirty="0"/>
              <a:t> S. read chorally as T. underlines whole word with pointer.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Call on S. to </a:t>
            </a:r>
            <a:r>
              <a:rPr lang="en-US" u="sng" dirty="0">
                <a:ea typeface="Calibri" panose="020F0502020204030204"/>
                <a:cs typeface="Calibri" panose="020F0502020204030204"/>
              </a:rPr>
              <a:t>justify</a:t>
            </a:r>
            <a:r>
              <a:rPr lang="en-US" dirty="0">
                <a:ea typeface="Calibri" panose="020F0502020204030204"/>
                <a:cs typeface="Calibri" panose="020F0502020204030204"/>
              </a:rPr>
              <a:t> the division rule &amp; earn another point (rotate students).</a:t>
            </a:r>
          </a:p>
        </p:txBody>
      </p:sp>
      <p:pic>
        <p:nvPicPr>
          <p:cNvPr id="5" name="Picture 4" descr="A black and red text with a red point&#10;&#10;Description automatically generated">
            <a:extLst>
              <a:ext uri="{FF2B5EF4-FFF2-40B4-BE49-F238E27FC236}">
                <a16:creationId xmlns:a16="http://schemas.microsoft.com/office/drawing/2014/main" id="{2F0D3839-FDEC-2F59-D605-5B1B92DC5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6380" y="910807"/>
            <a:ext cx="3007922" cy="1557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8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item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frequent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focus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110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relax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38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final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324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legal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838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protect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969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Props1.xml><?xml version="1.0" encoding="utf-8"?>
<ds:datastoreItem xmlns:ds="http://schemas.openxmlformats.org/officeDocument/2006/customXml" ds:itemID="{13EC7215-BA36-49A2-8E89-50DB9E0348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B11905-C348-49E0-8F11-AC526A3B50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0332D4-7E09-42C1-812F-64511722ACCB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94</Words>
  <Application>Microsoft Office PowerPoint</Application>
  <PresentationFormat>Widescreen</PresentationFormat>
  <Paragraphs>22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5.1</vt:lpstr>
      <vt:lpstr>Break, Scoop &amp; Read</vt:lpstr>
      <vt:lpstr>item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41</cp:revision>
  <dcterms:created xsi:type="dcterms:W3CDTF">2017-08-10T22:22:47Z</dcterms:created>
  <dcterms:modified xsi:type="dcterms:W3CDTF">2024-04-05T18:36:17Z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