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91" r:id="rId6"/>
    <p:sldId id="258" r:id="rId7"/>
    <p:sldId id="259" r:id="rId8"/>
    <p:sldId id="260" r:id="rId9"/>
    <p:sldId id="261" r:id="rId10"/>
    <p:sldId id="263" r:id="rId11"/>
    <p:sldId id="264" r:id="rId12"/>
    <p:sldId id="266" r:id="rId13"/>
    <p:sldId id="290" r:id="rId14"/>
    <p:sldId id="267" r:id="rId15"/>
    <p:sldId id="268" r:id="rId16"/>
    <p:sldId id="269" r:id="rId17"/>
    <p:sldId id="270" r:id="rId18"/>
    <p:sldId id="271" r:id="rId19"/>
    <p:sldId id="273" r:id="rId20"/>
    <p:sldId id="274" r:id="rId21"/>
    <p:sldId id="275" r:id="rId22"/>
    <p:sldId id="276" r:id="rId23"/>
    <p:sldId id="283" r:id="rId24"/>
    <p:sldId id="284" r:id="rId25"/>
    <p:sldId id="285" r:id="rId26"/>
    <p:sldId id="286" r:id="rId27"/>
    <p:sldId id="287" r:id="rId28"/>
    <p:sldId id="289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0C342E-4420-67DD-1C3B-CD78ABA79A16}" v="24" dt="2024-04-05T18:26:02.9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>
      <p:cViewPr varScale="1">
        <p:scale>
          <a:sx n="71" d="100"/>
          <a:sy n="71" d="100"/>
        </p:scale>
        <p:origin x="6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10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0B0C342E-4420-67DD-1C3B-CD78ABA79A16}"/>
    <pc:docChg chg="addSld delSld modSld sldOrd">
      <pc:chgData name="WENDALEE MARTIN WITTWER" userId="S::u0594444@umail.utah.edu::9fb0da18-f57d-4bac-a28f-413510cf2b5e" providerId="AD" clId="Web-{0B0C342E-4420-67DD-1C3B-CD78ABA79A16}" dt="2024-04-05T18:26:02.969" v="23"/>
      <pc:docMkLst>
        <pc:docMk/>
      </pc:docMkLst>
      <pc:sldChg chg="modSp">
        <pc:chgData name="WENDALEE MARTIN WITTWER" userId="S::u0594444@umail.utah.edu::9fb0da18-f57d-4bac-a28f-413510cf2b5e" providerId="AD" clId="Web-{0B0C342E-4420-67DD-1C3B-CD78ABA79A16}" dt="2024-04-05T18:24:19.608" v="10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0B0C342E-4420-67DD-1C3B-CD78ABA79A16}" dt="2024-04-05T18:24:19.608" v="10" actId="20577"/>
          <ac:spMkLst>
            <pc:docMk/>
            <pc:sldMk cId="1240602439" sldId="256"/>
            <ac:spMk id="3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0B0C342E-4420-67DD-1C3B-CD78ABA79A16}" dt="2024-04-05T18:25:14.578" v="18"/>
        <pc:sldMkLst>
          <pc:docMk/>
          <pc:sldMk cId="607765463" sldId="278"/>
        </pc:sldMkLst>
      </pc:sldChg>
      <pc:sldChg chg="del">
        <pc:chgData name="WENDALEE MARTIN WITTWER" userId="S::u0594444@umail.utah.edu::9fb0da18-f57d-4bac-a28f-413510cf2b5e" providerId="AD" clId="Web-{0B0C342E-4420-67DD-1C3B-CD78ABA79A16}" dt="2024-04-05T18:25:26.625" v="19"/>
        <pc:sldMkLst>
          <pc:docMk/>
          <pc:sldMk cId="1553775251" sldId="280"/>
        </pc:sldMkLst>
      </pc:sldChg>
      <pc:sldChg chg="del">
        <pc:chgData name="WENDALEE MARTIN WITTWER" userId="S::u0594444@umail.utah.edu::9fb0da18-f57d-4bac-a28f-413510cf2b5e" providerId="AD" clId="Web-{0B0C342E-4420-67DD-1C3B-CD78ABA79A16}" dt="2024-04-05T18:25:33.906" v="20"/>
        <pc:sldMkLst>
          <pc:docMk/>
          <pc:sldMk cId="3326703142" sldId="281"/>
        </pc:sldMkLst>
      </pc:sldChg>
      <pc:sldChg chg="del">
        <pc:chgData name="WENDALEE MARTIN WITTWER" userId="S::u0594444@umail.utah.edu::9fb0da18-f57d-4bac-a28f-413510cf2b5e" providerId="AD" clId="Web-{0B0C342E-4420-67DD-1C3B-CD78ABA79A16}" dt="2024-04-05T18:25:38" v="21"/>
        <pc:sldMkLst>
          <pc:docMk/>
          <pc:sldMk cId="2068896514" sldId="282"/>
        </pc:sldMkLst>
      </pc:sldChg>
      <pc:sldChg chg="del">
        <pc:chgData name="WENDALEE MARTIN WITTWER" userId="S::u0594444@umail.utah.edu::9fb0da18-f57d-4bac-a28f-413510cf2b5e" providerId="AD" clId="Web-{0B0C342E-4420-67DD-1C3B-CD78ABA79A16}" dt="2024-04-05T18:25:42.656" v="22"/>
        <pc:sldMkLst>
          <pc:docMk/>
          <pc:sldMk cId="1981677283" sldId="288"/>
        </pc:sldMkLst>
      </pc:sldChg>
      <pc:sldChg chg="ord">
        <pc:chgData name="WENDALEE MARTIN WITTWER" userId="S::u0594444@umail.utah.edu::9fb0da18-f57d-4bac-a28f-413510cf2b5e" providerId="AD" clId="Web-{0B0C342E-4420-67DD-1C3B-CD78ABA79A16}" dt="2024-04-05T18:26:02.969" v="23"/>
        <pc:sldMkLst>
          <pc:docMk/>
          <pc:sldMk cId="1025383209" sldId="290"/>
        </pc:sldMkLst>
      </pc:sldChg>
      <pc:sldChg chg="modSp add">
        <pc:chgData name="WENDALEE MARTIN WITTWER" userId="S::u0594444@umail.utah.edu::9fb0da18-f57d-4bac-a28f-413510cf2b5e" providerId="AD" clId="Web-{0B0C342E-4420-67DD-1C3B-CD78ABA79A16}" dt="2024-04-05T18:25:12.422" v="17" actId="20577"/>
        <pc:sldMkLst>
          <pc:docMk/>
          <pc:sldMk cId="742353177" sldId="291"/>
        </pc:sldMkLst>
        <pc:spChg chg="mod">
          <ac:chgData name="WENDALEE MARTIN WITTWER" userId="S::u0594444@umail.utah.edu::9fb0da18-f57d-4bac-a28f-413510cf2b5e" providerId="AD" clId="Web-{0B0C342E-4420-67DD-1C3B-CD78ABA79A16}" dt="2024-04-05T18:25:12.422" v="17" actId="20577"/>
          <ac:spMkLst>
            <pc:docMk/>
            <pc:sldMk cId="742353177" sldId="291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4.2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Accuracy Activity: Tap &amp; Read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quiz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383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sky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148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hi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563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try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281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we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498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so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772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with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8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why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811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fry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662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must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078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Tap &amp; Read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Choose 10-15 word from current &amp; review modules. </a:t>
            </a:r>
          </a:p>
          <a:p>
            <a:pPr marL="514350" indent="-514350">
              <a:buAutoNum type="arabicPeriod"/>
            </a:pPr>
            <a:r>
              <a:rPr lang="en-US" dirty="0"/>
              <a:t>Display a word and prompt: </a:t>
            </a:r>
            <a:r>
              <a:rPr lang="en-US" b="1" i="1" dirty="0"/>
              <a:t>Elbows up! Tap this word.</a:t>
            </a:r>
            <a:endParaRPr lang="en-US" b="1" i="1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S. chorally tap each sound in the word (digraphs, R-controlled vowels, vowel teams are 1 sound and therefore 1 tap). Watch for S accuracy with tapping each </a:t>
            </a:r>
            <a:r>
              <a:rPr lang="en-US" u="sng" dirty="0"/>
              <a:t>sound</a:t>
            </a:r>
            <a:r>
              <a:rPr lang="en-US" dirty="0"/>
              <a:t>.</a:t>
            </a:r>
          </a:p>
          <a:p>
            <a:pPr marL="514350" indent="-514350">
              <a:buAutoNum type="arabicPeriod"/>
            </a:pPr>
            <a:r>
              <a:rPr lang="en-US" dirty="0">
                <a:ea typeface="Calibri" panose="020F0502020204030204"/>
                <a:cs typeface="Calibri" panose="020F0502020204030204"/>
              </a:rPr>
              <a:t>S. chorally read the whole word.</a:t>
            </a:r>
          </a:p>
        </p:txBody>
      </p:sp>
    </p:spTree>
    <p:extLst>
      <p:ext uri="{BB962C8B-B14F-4D97-AF65-F5344CB8AC3E}">
        <p14:creationId xmlns:p14="http://schemas.microsoft.com/office/powerpoint/2010/main" val="742353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pre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423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 err="1">
                <a:latin typeface="Century Gothic" panose="020B0502020202020204" pitchFamily="34" charset="0"/>
              </a:rPr>
              <a:t>sto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2995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crop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9887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crack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4430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quest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1668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 err="1">
                <a:latin typeface="Century Gothic" panose="020B0502020202020204" pitchFamily="34" charset="0"/>
              </a:rPr>
              <a:t>shob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512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 panose="020B0502020202020204" pitchFamily="34" charset="0"/>
              </a:rPr>
              <a:t>rent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bend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she</a:t>
            </a: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flu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plant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549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  <a:cs typeface="Arial" panose="020B0604020202020204" pitchFamily="34" charset="0"/>
              </a:rPr>
              <a:t>my</a:t>
            </a:r>
          </a:p>
        </p:txBody>
      </p:sp>
    </p:spTree>
    <p:extLst>
      <p:ext uri="{BB962C8B-B14F-4D97-AF65-F5344CB8AC3E}">
        <p14:creationId xmlns:p14="http://schemas.microsoft.com/office/powerpoint/2010/main" val="2351172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4E1B16-7643-4263-B05B-E6C885877F7A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AB11C8E0-2D18-4BEE-AF45-BFCBC9E1D0F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99F648-C64E-4C4C-8BEB-275F55B94B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109</Words>
  <Application>Microsoft Office PowerPoint</Application>
  <PresentationFormat>Widescreen</PresentationFormat>
  <Paragraphs>38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4.2</vt:lpstr>
      <vt:lpstr>Tap &amp; Read</vt:lpstr>
      <vt:lpstr>rent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Kelly Robbins</cp:lastModifiedBy>
  <cp:revision>39</cp:revision>
  <dcterms:created xsi:type="dcterms:W3CDTF">2017-08-10T22:22:47Z</dcterms:created>
  <dcterms:modified xsi:type="dcterms:W3CDTF">2024-04-05T18:26:03Z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