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57D1BC-4CA2-3997-7DD6-35DA6D9BA1DB}" v="6" dt="2024-04-05T18:22:06.1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2857D1BC-4CA2-3997-7DD6-35DA6D9BA1DB}"/>
    <pc:docChg chg="addSld delSld modSld">
      <pc:chgData name="WENDALEE MARTIN WITTWER" userId="S::u0594444@umail.utah.edu::9fb0da18-f57d-4bac-a28f-413510cf2b5e" providerId="AD" clId="Web-{2857D1BC-4CA2-3997-7DD6-35DA6D9BA1DB}" dt="2024-04-05T18:22:03.752" v="4" actId="20577"/>
      <pc:docMkLst>
        <pc:docMk/>
      </pc:docMkLst>
      <pc:sldChg chg="modSp add del">
        <pc:chgData name="WENDALEE MARTIN WITTWER" userId="S::u0594444@umail.utah.edu::9fb0da18-f57d-4bac-a28f-413510cf2b5e" providerId="AD" clId="Web-{2857D1BC-4CA2-3997-7DD6-35DA6D9BA1DB}" dt="2024-04-05T18:22:03.752" v="4" actId="20577"/>
        <pc:sldMkLst>
          <pc:docMk/>
          <pc:sldMk cId="798426726" sldId="258"/>
        </pc:sldMkLst>
        <pc:spChg chg="mod">
          <ac:chgData name="WENDALEE MARTIN WITTWER" userId="S::u0594444@umail.utah.edu::9fb0da18-f57d-4bac-a28f-413510cf2b5e" providerId="AD" clId="Web-{2857D1BC-4CA2-3997-7DD6-35DA6D9BA1DB}" dt="2024-04-05T18:22:03.752" v="4" actId="20577"/>
          <ac:spMkLst>
            <pc:docMk/>
            <pc:sldMk cId="798426726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0EE0-5A2A-4C62-8098-2E08A7761C9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3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4.1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</a:t>
            </a:r>
            <a:r>
              <a:rPr lang="en-US"/>
              <a:t>: 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63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5289"/>
            <a:ext cx="10515600" cy="1325563"/>
          </a:xfrm>
        </p:spPr>
        <p:txBody>
          <a:bodyPr/>
          <a:lstStyle/>
          <a:p>
            <a:r>
              <a:rPr lang="en-US" dirty="0"/>
              <a:t>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8380"/>
            <a:ext cx="10515600" cy="532569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Review headers at the top of each column.</a:t>
            </a:r>
          </a:p>
          <a:p>
            <a:pPr marL="514350" indent="-514350">
              <a:buAutoNum type="arabicPeriod"/>
            </a:pPr>
            <a:r>
              <a:rPr lang="en-US" dirty="0"/>
              <a:t>Display word, then prompt: </a:t>
            </a:r>
            <a:r>
              <a:rPr lang="en-US" b="1" i="1" dirty="0"/>
              <a:t>Where does it go?</a:t>
            </a:r>
            <a:r>
              <a:rPr lang="en-US" dirty="0"/>
              <a:t> 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S. chorally respond by saying the appropriate header (e.g., open), &amp; place word in correct column. 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Starting with the top word in that column, point to words as all S. chorally read down the column (do not read headers). </a:t>
            </a:r>
          </a:p>
          <a:p>
            <a:pPr marL="514350" indent="-514350">
              <a:buAutoNum type="arabicPeriod"/>
            </a:pPr>
            <a:r>
              <a:rPr lang="en-US" dirty="0"/>
              <a:t>After S. identify word as </a:t>
            </a:r>
            <a:r>
              <a:rPr lang="en-US" i="1" dirty="0"/>
              <a:t>Other</a:t>
            </a:r>
            <a:r>
              <a:rPr lang="en-US" dirty="0"/>
              <a:t>, place the word in correct column </a:t>
            </a:r>
            <a:r>
              <a:rPr lang="en-US" u="sng" dirty="0"/>
              <a:t>without reading</a:t>
            </a:r>
            <a:r>
              <a:rPr lang="en-US" dirty="0"/>
              <a:t>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Question why the word is </a:t>
            </a:r>
            <a:r>
              <a:rPr lang="en-US" i="1" dirty="0"/>
              <a:t>Open,</a:t>
            </a:r>
            <a:r>
              <a:rPr lang="en-US" dirty="0"/>
              <a:t> </a:t>
            </a:r>
            <a:r>
              <a:rPr lang="en-US" i="1" dirty="0"/>
              <a:t>Closed</a:t>
            </a:r>
            <a:r>
              <a:rPr lang="en-US" dirty="0"/>
              <a:t> or </a:t>
            </a:r>
            <a:r>
              <a:rPr lang="en-US" i="1" dirty="0"/>
              <a:t>Other</a:t>
            </a:r>
            <a:r>
              <a:rPr lang="en-US" dirty="0"/>
              <a:t>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Continue with remaining words and each time a new word is displayed: </a:t>
            </a:r>
            <a:r>
              <a:rPr lang="en-US" b="1" i="1" dirty="0"/>
              <a:t>Where does it go?</a:t>
            </a:r>
            <a:r>
              <a:rPr lang="en-US" dirty="0"/>
              <a:t>, place word, chorally read from the top down the column.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8426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055888"/>
              </p:ext>
            </p:extLst>
          </p:nvPr>
        </p:nvGraphicFramePr>
        <p:xfrm>
          <a:off x="838200" y="201709"/>
          <a:ext cx="6530788" cy="61474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0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0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576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Open</a:t>
                      </a:r>
                      <a:endParaRPr lang="en-US" sz="6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Closed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092816" y="901127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groan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22017" y="956478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blame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04279" y="882168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plant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06819" y="857772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by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60991" y="853434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tie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372533"/>
              </p:ext>
            </p:extLst>
          </p:nvPr>
        </p:nvGraphicFramePr>
        <p:xfrm>
          <a:off x="7390311" y="214188"/>
          <a:ext cx="3092824" cy="61474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2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757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Other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9112092" y="1008012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eat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021419" y="861601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err="1">
                <a:solidFill>
                  <a:schemeClr val="tx1"/>
                </a:solidFill>
              </a:rPr>
              <a:t>shob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984364" y="904956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mu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031535" y="1071542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moth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999221" y="893779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pre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88719" y="964657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must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984365" y="874109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hi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1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B4A2CE-2304-46E5-AB91-286E22C9AB94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6D048B98-F509-4328-8056-527A15396D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626D8E-4C78-41BA-AB07-2B29C1F065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76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4.1</vt:lpstr>
      <vt:lpstr>Sort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Kelly Robbins</dc:creator>
  <cp:lastModifiedBy>Kelly Robbins</cp:lastModifiedBy>
  <cp:revision>18</cp:revision>
  <dcterms:created xsi:type="dcterms:W3CDTF">2017-08-10T22:17:28Z</dcterms:created>
  <dcterms:modified xsi:type="dcterms:W3CDTF">2024-04-05T18:22:10Z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