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7" r:id="rId6"/>
    <p:sldId id="258" r:id="rId7"/>
    <p:sldId id="259" r:id="rId8"/>
    <p:sldId id="260" r:id="rId9"/>
    <p:sldId id="261" r:id="rId10"/>
    <p:sldId id="262" r:id="rId11"/>
    <p:sldId id="263" r:id="rId12"/>
    <p:sldId id="265" r:id="rId13"/>
    <p:sldId id="264" r:id="rId14"/>
    <p:sldId id="266" r:id="rId15"/>
    <p:sldId id="267" r:id="rId16"/>
    <p:sldId id="268" r:id="rId17"/>
    <p:sldId id="269" r:id="rId18"/>
    <p:sldId id="29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7" r:id="rId39"/>
    <p:sldId id="290" r:id="rId40"/>
    <p:sldId id="298" r:id="rId41"/>
    <p:sldId id="291" r:id="rId42"/>
    <p:sldId id="292" r:id="rId43"/>
    <p:sldId id="293" r:id="rId44"/>
    <p:sldId id="294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CF3024-059A-71F1-3AE8-0EB843D19276}" v="4" dt="2024-04-05T18:19:28.5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microsoft.com/office/2015/10/relationships/revisionInfo" Target="revisionInfo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86CF3024-059A-71F1-3AE8-0EB843D19276}"/>
    <pc:docChg chg="addSld delSld modSld">
      <pc:chgData name="WENDALEE MARTIN WITTWER" userId="S::u0594444@umail.utah.edu::9fb0da18-f57d-4bac-a28f-413510cf2b5e" providerId="AD" clId="Web-{86CF3024-059A-71F1-3AE8-0EB843D19276}" dt="2024-04-05T18:19:28.581" v="3" actId="1076"/>
      <pc:docMkLst>
        <pc:docMk/>
      </pc:docMkLst>
      <pc:sldChg chg="add">
        <pc:chgData name="WENDALEE MARTIN WITTWER" userId="S::u0594444@umail.utah.edu::9fb0da18-f57d-4bac-a28f-413510cf2b5e" providerId="AD" clId="Web-{86CF3024-059A-71F1-3AE8-0EB843D19276}" dt="2024-04-05T18:18:32.190" v="1"/>
        <pc:sldMkLst>
          <pc:docMk/>
          <pc:sldMk cId="2055808520" sldId="277"/>
        </pc:sldMkLst>
      </pc:sldChg>
      <pc:sldChg chg="modSp">
        <pc:chgData name="WENDALEE MARTIN WITTWER" userId="S::u0594444@umail.utah.edu::9fb0da18-f57d-4bac-a28f-413510cf2b5e" providerId="AD" clId="Web-{86CF3024-059A-71F1-3AE8-0EB843D19276}" dt="2024-04-05T18:19:28.581" v="3" actId="1076"/>
        <pc:sldMkLst>
          <pc:docMk/>
          <pc:sldMk cId="2848858182" sldId="278"/>
        </pc:sldMkLst>
        <pc:spChg chg="mod">
          <ac:chgData name="WENDALEE MARTIN WITTWER" userId="S::u0594444@umail.utah.edu::9fb0da18-f57d-4bac-a28f-413510cf2b5e" providerId="AD" clId="Web-{86CF3024-059A-71F1-3AE8-0EB843D19276}" dt="2024-04-05T18:19:28.581" v="3" actId="1076"/>
          <ac:spMkLst>
            <pc:docMk/>
            <pc:sldMk cId="2848858182" sldId="278"/>
            <ac:spMk id="3" creationId="{00000000-0000-0000-0000-000000000000}"/>
          </ac:spMkLst>
        </pc:spChg>
      </pc:sldChg>
      <pc:sldChg chg="del">
        <pc:chgData name="WENDALEE MARTIN WITTWER" userId="S::u0594444@umail.utah.edu::9fb0da18-f57d-4bac-a28f-413510cf2b5e" providerId="AD" clId="Web-{86CF3024-059A-71F1-3AE8-0EB843D19276}" dt="2024-04-05T18:18:18.690" v="0"/>
        <pc:sldMkLst>
          <pc:docMk/>
          <pc:sldMk cId="1968771408" sldId="30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3.8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Fluency Activity: Poison Star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attempt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549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  <a:cs typeface="Arial" panose="020B0604020202020204" pitchFamily="34" charset="0"/>
              </a:rPr>
              <a:t>trespass</a:t>
            </a:r>
          </a:p>
        </p:txBody>
      </p:sp>
    </p:spTree>
    <p:extLst>
      <p:ext uri="{BB962C8B-B14F-4D97-AF65-F5344CB8AC3E}">
        <p14:creationId xmlns:p14="http://schemas.microsoft.com/office/powerpoint/2010/main" val="2351172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helmet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148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central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563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 err="1">
                <a:latin typeface="Century Gothic" panose="020B0502020202020204" pitchFamily="34" charset="0"/>
              </a:rPr>
              <a:t>cosbit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712388" y="6334780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404281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1031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mammal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4988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insist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772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2717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progress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78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385"/>
            <a:ext cx="10515600" cy="1325563"/>
          </a:xfrm>
        </p:spPr>
        <p:txBody>
          <a:bodyPr/>
          <a:lstStyle/>
          <a:p>
            <a:r>
              <a:rPr lang="en-US" dirty="0"/>
              <a:t>Poison Star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3561"/>
            <a:ext cx="10515600" cy="5463106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/>
              <a:t>Set timer for 1:00.</a:t>
            </a:r>
          </a:p>
          <a:p>
            <a:pPr marL="514350" indent="-514350">
              <a:buAutoNum type="arabicPeriod"/>
            </a:pPr>
            <a:r>
              <a:rPr lang="en-US" dirty="0"/>
              <a:t>Teacher displays word, students read chorally.</a:t>
            </a:r>
          </a:p>
          <a:p>
            <a:pPr marL="514350" indent="-514350">
              <a:buAutoNum type="arabicPeriod"/>
            </a:pPr>
            <a:r>
              <a:rPr lang="en-US" dirty="0"/>
              <a:t>If POISON STAR turns up, whole class groans.    </a:t>
            </a:r>
          </a:p>
          <a:p>
            <a:pPr marL="514350" indent="-514350">
              <a:buAutoNum type="arabicPeriod"/>
            </a:pPr>
            <a:r>
              <a:rPr lang="en-US" dirty="0"/>
              <a:t>Play until time runs out or all words are read. </a:t>
            </a:r>
          </a:p>
          <a:p>
            <a:pPr marL="514350" indent="-514350">
              <a:buAutoNum type="arabicPeriod"/>
            </a:pPr>
            <a:r>
              <a:rPr lang="en-US" dirty="0"/>
              <a:t>Repeat game as time allows, changing the location of the POISON STAR slides</a:t>
            </a:r>
            <a:endParaRPr lang="en-US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Optional: </a:t>
            </a:r>
          </a:p>
          <a:p>
            <a:pPr lvl="1"/>
            <a:r>
              <a:rPr lang="en-US" dirty="0"/>
              <a:t>Select 1 student to tally points on board. </a:t>
            </a:r>
            <a:endParaRPr lang="en-US" dirty="0">
              <a:ea typeface="Calibri"/>
              <a:cs typeface="Calibri"/>
            </a:endParaRPr>
          </a:p>
          <a:p>
            <a:pPr lvl="1"/>
            <a:r>
              <a:rPr lang="en-US" dirty="0"/>
              <a:t>Split class into 2 teams.  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lvl="1"/>
            <a:r>
              <a:rPr lang="en-US" dirty="0"/>
              <a:t>Set time for 1:00</a:t>
            </a:r>
            <a:endParaRPr lang="en-US" dirty="0">
              <a:ea typeface="Calibri"/>
              <a:cs typeface="Calibri"/>
            </a:endParaRPr>
          </a:p>
          <a:p>
            <a:pPr lvl="1"/>
            <a:r>
              <a:rPr lang="en-US" dirty="0"/>
              <a:t>Teams take turns reading words, with the whole team reading chorally.     </a:t>
            </a:r>
            <a:endParaRPr lang="en-US"/>
          </a:p>
          <a:p>
            <a:pPr lvl="1"/>
            <a:r>
              <a:rPr lang="en-US" dirty="0"/>
              <a:t>1 point is earned for each word.             </a:t>
            </a:r>
          </a:p>
          <a:p>
            <a:pPr lvl="1"/>
            <a:r>
              <a:rPr lang="en-US" dirty="0"/>
              <a:t>If POISON STAR turns up, team loses all points.</a:t>
            </a:r>
          </a:p>
          <a:p>
            <a:pPr lvl="1"/>
            <a:r>
              <a:rPr lang="en-US" dirty="0">
                <a:ea typeface="Calibri" panose="020F0502020204030204"/>
                <a:cs typeface="Calibri" panose="020F0502020204030204"/>
              </a:rPr>
              <a:t>Play until time runs out or all words are read.</a:t>
            </a:r>
          </a:p>
          <a:p>
            <a:pPr lvl="1"/>
            <a:r>
              <a:rPr lang="en-US" dirty="0">
                <a:ea typeface="Calibri" panose="020F0502020204030204"/>
                <a:cs typeface="Calibri" panose="020F0502020204030204"/>
              </a:rPr>
              <a:t>Repeat game as time allows, changing the location of the POISON STAR slides</a:t>
            </a:r>
          </a:p>
          <a:p>
            <a:pPr marL="0" indent="0">
              <a:buNone/>
            </a:pPr>
            <a:endParaRPr lang="en-US" dirty="0">
              <a:ea typeface="Calibri" panose="020F0502020204030204"/>
              <a:cs typeface="Calibri" panose="020F0502020204030204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965577" y="3892830"/>
            <a:ext cx="3103873" cy="671893"/>
            <a:chOff x="7812741" y="282849"/>
            <a:chExt cx="1876977" cy="671893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7812741" y="524435"/>
              <a:ext cx="1734671" cy="134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8673350" y="528919"/>
              <a:ext cx="17929" cy="4258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851949" y="282849"/>
              <a:ext cx="18377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Team Fabulous      Team Awesome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58085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subject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8111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suspect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0662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0786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69753" y="2762422"/>
            <a:ext cx="114645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command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8581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child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9450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off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4321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impact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8693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bold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4339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impact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4088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536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 panose="020B0502020202020204" pitchFamily="34" charset="0"/>
              </a:rPr>
              <a:t>express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index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479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shellfish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9348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landfill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492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upset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8760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victim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8495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0245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public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5416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8599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signal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2814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extend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220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construct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317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enrich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4777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 err="1">
                <a:latin typeface="Century Gothic" panose="020B0502020202020204" pitchFamily="34" charset="0"/>
              </a:rPr>
              <a:t>fetneg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712388" y="6334780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425881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tendon</a:t>
            </a:r>
          </a:p>
        </p:txBody>
      </p:sp>
    </p:spTree>
    <p:extLst>
      <p:ext uri="{BB962C8B-B14F-4D97-AF65-F5344CB8AC3E}">
        <p14:creationId xmlns:p14="http://schemas.microsoft.com/office/powerpoint/2010/main" val="4118111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793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 err="1">
                <a:latin typeface="Century Gothic" panose="020B0502020202020204" pitchFamily="34" charset="0"/>
              </a:rPr>
              <a:t>shobvan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712388" y="6334780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041210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convince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027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687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D1121C-A536-462B-B6E0-2CEF546C4D8F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13299437-3DD8-4551-9870-4B04C2E3EB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3B2847-F536-474F-B585-0E65266856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150</Words>
  <Application>Microsoft Office PowerPoint</Application>
  <PresentationFormat>Widescreen</PresentationFormat>
  <Paragraphs>61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3.8</vt:lpstr>
      <vt:lpstr>Poison Star</vt:lpstr>
      <vt:lpstr>express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Kelly Robbins</cp:lastModifiedBy>
  <cp:revision>16</cp:revision>
  <dcterms:created xsi:type="dcterms:W3CDTF">2017-08-10T22:22:47Z</dcterms:created>
  <dcterms:modified xsi:type="dcterms:W3CDTF">2024-04-05T18:19:34Z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