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01" r:id="rId6"/>
    <p:sldId id="258" r:id="rId7"/>
    <p:sldId id="259" r:id="rId8"/>
    <p:sldId id="260" r:id="rId9"/>
    <p:sldId id="261" r:id="rId10"/>
    <p:sldId id="279" r:id="rId11"/>
    <p:sldId id="263" r:id="rId12"/>
    <p:sldId id="264" r:id="rId13"/>
    <p:sldId id="266" r:id="rId14"/>
    <p:sldId id="280" r:id="rId15"/>
    <p:sldId id="267" r:id="rId16"/>
    <p:sldId id="268" r:id="rId17"/>
    <p:sldId id="269" r:id="rId18"/>
    <p:sldId id="270" r:id="rId19"/>
    <p:sldId id="271" r:id="rId20"/>
    <p:sldId id="273" r:id="rId21"/>
    <p:sldId id="274" r:id="rId22"/>
    <p:sldId id="275" r:id="rId23"/>
    <p:sldId id="281" r:id="rId24"/>
    <p:sldId id="276" r:id="rId25"/>
    <p:sldId id="302" r:id="rId26"/>
    <p:sldId id="303" r:id="rId27"/>
    <p:sldId id="304" r:id="rId28"/>
    <p:sldId id="305" r:id="rId29"/>
    <p:sldId id="306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13C74E-CFC9-94C0-8793-F4AD88FB5746}" v="39" dt="2024-04-05T18:16:04.0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microsoft.com/office/2016/11/relationships/changesInfo" Target="changesInfos/changesInfo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9513C74E-CFC9-94C0-8793-F4AD88FB5746}"/>
    <pc:docChg chg="addSld delSld modSld sldOrd">
      <pc:chgData name="WENDALEE MARTIN WITTWER" userId="S::u0594444@umail.utah.edu::9fb0da18-f57d-4bac-a28f-413510cf2b5e" providerId="AD" clId="Web-{9513C74E-CFC9-94C0-8793-F4AD88FB5746}" dt="2024-04-05T18:16:04.013" v="33"/>
      <pc:docMkLst>
        <pc:docMk/>
      </pc:docMkLst>
      <pc:sldChg chg="modSp">
        <pc:chgData name="WENDALEE MARTIN WITTWER" userId="S::u0594444@umail.utah.edu::9fb0da18-f57d-4bac-a28f-413510cf2b5e" providerId="AD" clId="Web-{9513C74E-CFC9-94C0-8793-F4AD88FB5746}" dt="2024-04-05T18:11:54.275" v="5" actId="20577"/>
        <pc:sldMkLst>
          <pc:docMk/>
          <pc:sldMk cId="4118111626" sldId="260"/>
        </pc:sldMkLst>
        <pc:spChg chg="mod">
          <ac:chgData name="WENDALEE MARTIN WITTWER" userId="S::u0594444@umail.utah.edu::9fb0da18-f57d-4bac-a28f-413510cf2b5e" providerId="AD" clId="Web-{9513C74E-CFC9-94C0-8793-F4AD88FB5746}" dt="2024-04-05T18:11:54.275" v="5" actId="20577"/>
          <ac:spMkLst>
            <pc:docMk/>
            <pc:sldMk cId="4118111626" sldId="260"/>
            <ac:spMk id="3" creationId="{00000000-0000-0000-0000-000000000000}"/>
          </ac:spMkLst>
        </pc:spChg>
      </pc:sldChg>
      <pc:sldChg chg="modSp del">
        <pc:chgData name="WENDALEE MARTIN WITTWER" userId="S::u0594444@umail.utah.edu::9fb0da18-f57d-4bac-a28f-413510cf2b5e" providerId="AD" clId="Web-{9513C74E-CFC9-94C0-8793-F4AD88FB5746}" dt="2024-04-05T17:57:01.027" v="3"/>
        <pc:sldMkLst>
          <pc:docMk/>
          <pc:sldMk cId="558981944" sldId="278"/>
        </pc:sldMkLst>
        <pc:spChg chg="mod">
          <ac:chgData name="WENDALEE MARTIN WITTWER" userId="S::u0594444@umail.utah.edu::9fb0da18-f57d-4bac-a28f-413510cf2b5e" providerId="AD" clId="Web-{9513C74E-CFC9-94C0-8793-F4AD88FB5746}" dt="2024-04-05T17:56:21.636" v="2" actId="20577"/>
          <ac:spMkLst>
            <pc:docMk/>
            <pc:sldMk cId="558981944" sldId="278"/>
            <ac:spMk id="4" creationId="{00000000-0000-0000-0000-000000000000}"/>
          </ac:spMkLst>
        </pc:spChg>
      </pc:sldChg>
      <pc:sldChg chg="addSp delSp ord">
        <pc:chgData name="WENDALEE MARTIN WITTWER" userId="S::u0594444@umail.utah.edu::9fb0da18-f57d-4bac-a28f-413510cf2b5e" providerId="AD" clId="Web-{9513C74E-CFC9-94C0-8793-F4AD88FB5746}" dt="2024-04-05T18:16:04.013" v="33"/>
        <pc:sldMkLst>
          <pc:docMk/>
          <pc:sldMk cId="4006038979" sldId="281"/>
        </pc:sldMkLst>
        <pc:picChg chg="add del">
          <ac:chgData name="WENDALEE MARTIN WITTWER" userId="S::u0594444@umail.utah.edu::9fb0da18-f57d-4bac-a28f-413510cf2b5e" providerId="AD" clId="Web-{9513C74E-CFC9-94C0-8793-F4AD88FB5746}" dt="2024-04-05T18:16:04.013" v="33"/>
          <ac:picMkLst>
            <pc:docMk/>
            <pc:sldMk cId="4006038979" sldId="281"/>
            <ac:picMk id="2" creationId="{00000000-0000-0000-0000-000000000000}"/>
          </ac:picMkLst>
        </pc:picChg>
      </pc:sldChg>
      <pc:sldChg chg="add">
        <pc:chgData name="WENDALEE MARTIN WITTWER" userId="S::u0594444@umail.utah.edu::9fb0da18-f57d-4bac-a28f-413510cf2b5e" providerId="AD" clId="Web-{9513C74E-CFC9-94C0-8793-F4AD88FB5746}" dt="2024-04-05T17:55:58.401" v="0"/>
        <pc:sldMkLst>
          <pc:docMk/>
          <pc:sldMk cId="607765463" sldId="301"/>
        </pc:sldMkLst>
      </pc:sldChg>
      <pc:sldChg chg="modSp add replId">
        <pc:chgData name="WENDALEE MARTIN WITTWER" userId="S::u0594444@umail.utah.edu::9fb0da18-f57d-4bac-a28f-413510cf2b5e" providerId="AD" clId="Web-{9513C74E-CFC9-94C0-8793-F4AD88FB5746}" dt="2024-04-05T18:13:03.542" v="14" actId="20577"/>
        <pc:sldMkLst>
          <pc:docMk/>
          <pc:sldMk cId="69732242" sldId="302"/>
        </pc:sldMkLst>
        <pc:spChg chg="mod">
          <ac:chgData name="WENDALEE MARTIN WITTWER" userId="S::u0594444@umail.utah.edu::9fb0da18-f57d-4bac-a28f-413510cf2b5e" providerId="AD" clId="Web-{9513C74E-CFC9-94C0-8793-F4AD88FB5746}" dt="2024-04-05T18:13:03.542" v="14" actId="20577"/>
          <ac:spMkLst>
            <pc:docMk/>
            <pc:sldMk cId="69732242" sldId="302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9513C74E-CFC9-94C0-8793-F4AD88FB5746}" dt="2024-04-05T18:13:49.027" v="19" actId="1076"/>
        <pc:sldMkLst>
          <pc:docMk/>
          <pc:sldMk cId="1739787669" sldId="303"/>
        </pc:sldMkLst>
        <pc:spChg chg="mod">
          <ac:chgData name="WENDALEE MARTIN WITTWER" userId="S::u0594444@umail.utah.edu::9fb0da18-f57d-4bac-a28f-413510cf2b5e" providerId="AD" clId="Web-{9513C74E-CFC9-94C0-8793-F4AD88FB5746}" dt="2024-04-05T18:13:49.027" v="19" actId="1076"/>
          <ac:spMkLst>
            <pc:docMk/>
            <pc:sldMk cId="1739787669" sldId="303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9513C74E-CFC9-94C0-8793-F4AD88FB5746}" dt="2024-04-05T18:14:11.527" v="21" actId="20577"/>
        <pc:sldMkLst>
          <pc:docMk/>
          <pc:sldMk cId="1000680606" sldId="304"/>
        </pc:sldMkLst>
        <pc:spChg chg="mod">
          <ac:chgData name="WENDALEE MARTIN WITTWER" userId="S::u0594444@umail.utah.edu::9fb0da18-f57d-4bac-a28f-413510cf2b5e" providerId="AD" clId="Web-{9513C74E-CFC9-94C0-8793-F4AD88FB5746}" dt="2024-04-05T18:14:11.527" v="21" actId="20577"/>
          <ac:spMkLst>
            <pc:docMk/>
            <pc:sldMk cId="1000680606" sldId="304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9513C74E-CFC9-94C0-8793-F4AD88FB5746}" dt="2024-04-05T18:14:29.433" v="22" actId="20577"/>
        <pc:sldMkLst>
          <pc:docMk/>
          <pc:sldMk cId="2446622156" sldId="305"/>
        </pc:sldMkLst>
        <pc:spChg chg="mod">
          <ac:chgData name="WENDALEE MARTIN WITTWER" userId="S::u0594444@umail.utah.edu::9fb0da18-f57d-4bac-a28f-413510cf2b5e" providerId="AD" clId="Web-{9513C74E-CFC9-94C0-8793-F4AD88FB5746}" dt="2024-04-05T18:14:29.433" v="22" actId="20577"/>
          <ac:spMkLst>
            <pc:docMk/>
            <pc:sldMk cId="2446622156" sldId="305"/>
            <ac:spMk id="3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9513C74E-CFC9-94C0-8793-F4AD88FB5746}" dt="2024-04-05T18:15:05.762" v="30" actId="1076"/>
        <pc:sldMkLst>
          <pc:docMk/>
          <pc:sldMk cId="587135680" sldId="306"/>
        </pc:sldMkLst>
        <pc:spChg chg="mod">
          <ac:chgData name="WENDALEE MARTIN WITTWER" userId="S::u0594444@umail.utah.edu::9fb0da18-f57d-4bac-a28f-413510cf2b5e" providerId="AD" clId="Web-{9513C74E-CFC9-94C0-8793-F4AD88FB5746}" dt="2024-04-05T18:15:05.762" v="30" actId="1076"/>
          <ac:spMkLst>
            <pc:docMk/>
            <pc:sldMk cId="587135680" sldId="30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3.7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Accuracy Activity: SHAZAM!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  <a:cs typeface="Arial" panose="020B0604020202020204" pitchFamily="34" charset="0"/>
              </a:rPr>
              <a:t>expand</a:t>
            </a:r>
          </a:p>
        </p:txBody>
      </p:sp>
    </p:spTree>
    <p:extLst>
      <p:ext uri="{BB962C8B-B14F-4D97-AF65-F5344CB8AC3E}">
        <p14:creationId xmlns:p14="http://schemas.microsoft.com/office/powerpoint/2010/main" val="2351172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602" y="1315473"/>
            <a:ext cx="4515480" cy="4344006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SHAZAM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741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consent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148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consist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563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concept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281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channel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4988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complex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772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conflict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785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contrast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8111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constant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066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7748"/>
            <a:ext cx="10515600" cy="1325563"/>
          </a:xfrm>
        </p:spPr>
        <p:txBody>
          <a:bodyPr/>
          <a:lstStyle/>
          <a:p>
            <a:r>
              <a:rPr lang="en-US" dirty="0"/>
              <a:t>Shazam!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363429"/>
            <a:ext cx="10515600" cy="513832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/>
              <a:t>Select 1 student to tally points on board. </a:t>
            </a:r>
          </a:p>
          <a:p>
            <a:pPr marL="514350" indent="-514350">
              <a:buAutoNum type="arabicPeriod"/>
            </a:pPr>
            <a:r>
              <a:rPr lang="en-US" dirty="0"/>
              <a:t>Class will compete against the teacher or create two teams.</a:t>
            </a:r>
          </a:p>
          <a:p>
            <a:pPr marL="514350" indent="-514350">
              <a:buAutoNum type="arabicPeriod"/>
            </a:pPr>
            <a:r>
              <a:rPr lang="en-US" dirty="0"/>
              <a:t>One S. at a time states the # of cards to be read (2-5 words)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Whole class reads words chorally.     </a:t>
            </a:r>
          </a:p>
          <a:p>
            <a:pPr marL="514350" indent="-514350">
              <a:buAutoNum type="arabicPeriod"/>
            </a:pPr>
            <a:r>
              <a:rPr lang="en-US" dirty="0"/>
              <a:t>1 point is earned for each card.             </a:t>
            </a:r>
          </a:p>
          <a:p>
            <a:pPr marL="514350" indent="-514350">
              <a:buAutoNum type="arabicPeriod"/>
            </a:pPr>
            <a:r>
              <a:rPr lang="en-US" dirty="0"/>
              <a:t>If SHAZAM! turns up, team loses all points.</a:t>
            </a:r>
          </a:p>
          <a:p>
            <a:pPr marL="514350" indent="-514350">
              <a:buAutoNum type="arabicPeriod"/>
            </a:pPr>
            <a:r>
              <a:rPr lang="en-US" dirty="0"/>
              <a:t>T. states the # of cards to be read (2-5 words)—teacher can read these or have whole class read words chorally for additional practice.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Play until time runs out or all words are read. </a:t>
            </a:r>
          </a:p>
          <a:p>
            <a:pPr marL="514350" indent="-514350">
              <a:buAutoNum type="arabicPeriod"/>
            </a:pPr>
            <a:r>
              <a:rPr lang="en-US" dirty="0"/>
              <a:t>Team with most points wins.  </a:t>
            </a:r>
          </a:p>
          <a:p>
            <a:pPr marL="514350" indent="-514350">
              <a:buAutoNum type="arabicPeriod"/>
            </a:pPr>
            <a:r>
              <a:rPr lang="en-US" dirty="0"/>
              <a:t>Repeat game as time allows, changing the location of the SHAZAM slides.</a:t>
            </a:r>
            <a:endParaRPr lang="en-US" sz="2600" dirty="0">
              <a:ea typeface="Calibri"/>
              <a:cs typeface="Calibri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8098950" y="1017462"/>
            <a:ext cx="2003612" cy="671893"/>
            <a:chOff x="7812741" y="282849"/>
            <a:chExt cx="2003612" cy="671893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7812741" y="524435"/>
              <a:ext cx="1734671" cy="134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>
              <a:off x="8673350" y="528919"/>
              <a:ext cx="17929" cy="4258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7978584" y="282849"/>
              <a:ext cx="183776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Class           Teacher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077654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602" y="1315473"/>
            <a:ext cx="4515480" cy="4344006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SHAZAM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0389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>
                <a:latin typeface="Century Gothic" panose="020B0502020202020204" pitchFamily="34" charset="0"/>
              </a:rPr>
              <a:t>address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0786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accept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322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25979" y="2762422"/>
            <a:ext cx="1173767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construct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7876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menthol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6806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 err="1">
                <a:latin typeface="Century Gothic"/>
              </a:rPr>
              <a:t>ethinic</a:t>
            </a:r>
            <a:endParaRPr lang="en-US" sz="28700" dirty="0" err="1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6221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-75944" y="2762422"/>
            <a:ext cx="1234152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/>
              </a:rPr>
              <a:t>comment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135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6600" dirty="0">
                <a:latin typeface="Century Gothic" panose="020B0502020202020204" pitchFamily="34" charset="0"/>
              </a:rPr>
              <a:t>backdrop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canyon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31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/>
              </a:rPr>
              <a:t>common</a:t>
            </a:r>
            <a:endParaRPr lang="en-US" sz="19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111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happen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793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602" y="1315473"/>
            <a:ext cx="4515480" cy="4344006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SHAZAM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777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insect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027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plastic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549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0F529B4-2D53-4307-8B9A-53408B1650A2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8E41BA48-9E75-4AAF-BA80-A624202A23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59B6E2-E66D-4C01-B888-936E1B012F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148</Words>
  <Application>Microsoft Office PowerPoint</Application>
  <PresentationFormat>Widescreen</PresentationFormat>
  <Paragraphs>35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3.7</vt:lpstr>
      <vt:lpstr>Shazam!</vt:lpstr>
      <vt:lpstr>backdrop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UURC Kelly</cp:lastModifiedBy>
  <cp:revision>39</cp:revision>
  <dcterms:created xsi:type="dcterms:W3CDTF">2017-08-10T22:22:47Z</dcterms:created>
  <dcterms:modified xsi:type="dcterms:W3CDTF">2024-04-05T18:16:11Z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