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2" r:id="rId6"/>
    <p:sldId id="311" r:id="rId7"/>
    <p:sldId id="302" r:id="rId8"/>
    <p:sldId id="304" r:id="rId9"/>
    <p:sldId id="307" r:id="rId10"/>
    <p:sldId id="309" r:id="rId11"/>
    <p:sldId id="31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B6D9B-5408-D06B-BCD9-977D9BD5B175}" v="2" dt="2024-08-27T19:20:54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A28B6D9B-5408-D06B-BCD9-977D9BD5B175}"/>
    <pc:docChg chg="addSld delSld">
      <pc:chgData name="WENDALEE MARTIN WITTWER" userId="S::u0594444@umail.utah.edu::9fb0da18-f57d-4bac-a28f-413510cf2b5e" providerId="AD" clId="Web-{A28B6D9B-5408-D06B-BCD9-977D9BD5B175}" dt="2024-08-27T19:20:54.696" v="1"/>
      <pc:docMkLst>
        <pc:docMk/>
      </pc:docMkLst>
      <pc:sldChg chg="del">
        <pc:chgData name="WENDALEE MARTIN WITTWER" userId="S::u0594444@umail.utah.edu::9fb0da18-f57d-4bac-a28f-413510cf2b5e" providerId="AD" clId="Web-{A28B6D9B-5408-D06B-BCD9-977D9BD5B175}" dt="2024-08-27T19:20:54.696" v="1"/>
        <pc:sldMkLst>
          <pc:docMk/>
          <pc:sldMk cId="2578924175" sldId="300"/>
        </pc:sldMkLst>
      </pc:sldChg>
      <pc:sldChg chg="add">
        <pc:chgData name="WENDALEE MARTIN WITTWER" userId="S::u0594444@umail.utah.edu::9fb0da18-f57d-4bac-a28f-413510cf2b5e" providerId="AD" clId="Web-{A28B6D9B-5408-D06B-BCD9-977D9BD5B175}" dt="2024-08-27T19:20:47.414" v="0"/>
        <pc:sldMkLst>
          <pc:docMk/>
          <pc:sldMk cId="1828717612" sldId="312"/>
        </pc:sldMkLst>
      </pc:sldChg>
    </pc:docChg>
  </pc:docChgLst>
  <pc:docChgLst>
    <pc:chgData name="WENDALEE MARTIN WITTWER" userId="S::u0594444@umail.utah.edu::9fb0da18-f57d-4bac-a28f-413510cf2b5e" providerId="AD" clId="Web-{4F6CCAF4-50ED-1155-7F9E-6E4E2EFE5667}"/>
    <pc:docChg chg="addSld modSld">
      <pc:chgData name="WENDALEE MARTIN WITTWER" userId="S::u0594444@umail.utah.edu::9fb0da18-f57d-4bac-a28f-413510cf2b5e" providerId="AD" clId="Web-{4F6CCAF4-50ED-1155-7F9E-6E4E2EFE5667}" dt="2024-04-05T17:53:30.251" v="307" actId="20577"/>
      <pc:docMkLst>
        <pc:docMk/>
      </pc:docMkLst>
      <pc:sldChg chg="modSp">
        <pc:chgData name="WENDALEE MARTIN WITTWER" userId="S::u0594444@umail.utah.edu::9fb0da18-f57d-4bac-a28f-413510cf2b5e" providerId="AD" clId="Web-{4F6CCAF4-50ED-1155-7F9E-6E4E2EFE5667}" dt="2024-04-05T17:53:30.251" v="307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4F6CCAF4-50ED-1155-7F9E-6E4E2EFE5667}" dt="2024-04-05T17:52:31.656" v="302" actId="1076"/>
          <ac:spMkLst>
            <pc:docMk/>
            <pc:sldMk cId="2578924175" sldId="300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F6CCAF4-50ED-1155-7F9E-6E4E2EFE5667}" dt="2024-04-05T17:53:30.251" v="307" actId="20577"/>
          <ac:spMkLst>
            <pc:docMk/>
            <pc:sldMk cId="2578924175" sldId="300"/>
            <ac:spMk id="3" creationId="{00000000-0000-0000-0000-000000000000}"/>
          </ac:spMkLst>
        </pc:spChg>
        <pc:grpChg chg="mod">
          <ac:chgData name="WENDALEE MARTIN WITTWER" userId="S::u0594444@umail.utah.edu::9fb0da18-f57d-4bac-a28f-413510cf2b5e" providerId="AD" clId="Web-{4F6CCAF4-50ED-1155-7F9E-6E4E2EFE5667}" dt="2024-04-05T17:34:51.626" v="24" actId="1076"/>
          <ac:grpSpMkLst>
            <pc:docMk/>
            <pc:sldMk cId="2578924175" sldId="300"/>
            <ac:grpSpMk id="4" creationId="{00000000-0000-0000-0000-000000000000}"/>
          </ac:grpSpMkLst>
        </pc:grpChg>
      </pc:sldChg>
      <pc:sldChg chg="addSp modSp new">
        <pc:chgData name="WENDALEE MARTIN WITTWER" userId="S::u0594444@umail.utah.edu::9fb0da18-f57d-4bac-a28f-413510cf2b5e" providerId="AD" clId="Web-{4F6CCAF4-50ED-1155-7F9E-6E4E2EFE5667}" dt="2024-04-05T17:39:48.427" v="44" actId="14100"/>
        <pc:sldMkLst>
          <pc:docMk/>
          <pc:sldMk cId="2723386809" sldId="311"/>
        </pc:sldMkLst>
        <pc:picChg chg="add mod">
          <ac:chgData name="WENDALEE MARTIN WITTWER" userId="S::u0594444@umail.utah.edu::9fb0da18-f57d-4bac-a28f-413510cf2b5e" providerId="AD" clId="Web-{4F6CCAF4-50ED-1155-7F9E-6E4E2EFE5667}" dt="2024-04-05T17:39:48.427" v="44" actId="14100"/>
          <ac:picMkLst>
            <pc:docMk/>
            <pc:sldMk cId="2723386809" sldId="311"/>
            <ac:picMk id="2" creationId="{BB0E3527-F7AD-09E3-0376-13DDA8BEAC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Concept Points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74" y="385178"/>
            <a:ext cx="10515600" cy="1325563"/>
          </a:xfrm>
        </p:spPr>
        <p:txBody>
          <a:bodyPr/>
          <a:lstStyle/>
          <a:p>
            <a:r>
              <a:rPr lang="en-US" dirty="0"/>
              <a:t>Concept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673" y="1534862"/>
            <a:ext cx="10926678" cy="49629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Select a student to tally points on whiteboard.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Provide copy of </a:t>
            </a:r>
            <a:r>
              <a:rPr lang="en-US" sz="2400" i="1" dirty="0"/>
              <a:t>Concepts</a:t>
            </a:r>
            <a:r>
              <a:rPr lang="en-US" sz="2400" dirty="0"/>
              <a:t> (see AWS Instructions &amp; Activities) to each student.</a:t>
            </a:r>
            <a:endParaRPr lang="en-US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Display 2 words. Model identifying all relevant concepts </a:t>
            </a:r>
            <a:r>
              <a:rPr lang="en-US" sz="2400" u="sng" dirty="0"/>
              <a:t>by syllable</a:t>
            </a:r>
            <a:r>
              <a:rPr lang="en-US" sz="2400" dirty="0"/>
              <a:t> with one word (see table below). S. scorekeeper awards T. a point for every concept stated.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Students take turns identifying concepts with remaining word.  T. tallies points earned per concept.  S. may “phone a friend” to confirm their answers. Prompt possible concepts as needed.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Encourage S. to name individual concepts quickly. If 10-15 seconds lapse, other S. can the earn points by identifying concepts that were missed for that word.  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When all relevant concepts are identified, repeat steps 3-4 for additional words as time allows.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Tally points to find a winner.</a:t>
            </a:r>
            <a:endParaRPr lang="en-US" sz="2400" dirty="0">
              <a:ea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53542" y="709839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1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a form&#10;&#10;Description automatically generated">
            <a:extLst>
              <a:ext uri="{FF2B5EF4-FFF2-40B4-BE49-F238E27FC236}">
                <a16:creationId xmlns:a16="http://schemas.microsoft.com/office/drawing/2014/main" id="{BB0E3527-F7AD-09E3-0376-13DDA8BEA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563" y="184390"/>
            <a:ext cx="6860874" cy="648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8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Concepts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Identify Vowels &amp; Consonants </a:t>
            </a:r>
          </a:p>
          <a:p>
            <a:r>
              <a:rPr lang="en-US" dirty="0"/>
              <a:t>Blends: Spelling &amp; Sound </a:t>
            </a:r>
          </a:p>
          <a:p>
            <a:r>
              <a:rPr lang="en-US" dirty="0"/>
              <a:t>Digraphs: Spelling &amp; Sound </a:t>
            </a:r>
          </a:p>
          <a:p>
            <a:r>
              <a:rPr lang="en-US" dirty="0"/>
              <a:t>Where to break</a:t>
            </a:r>
          </a:p>
          <a:p>
            <a:r>
              <a:rPr lang="en-US" dirty="0"/>
              <a:t>Justify syllable types (e.g., closed because…) </a:t>
            </a:r>
          </a:p>
          <a:p>
            <a:r>
              <a:rPr lang="en-US" dirty="0"/>
              <a:t>Vowel sound or schwa </a:t>
            </a:r>
          </a:p>
          <a:p>
            <a:r>
              <a:rPr lang="en-US" dirty="0"/>
              <a:t>Other language concepts (buddy letters, soft sound of c &amp; g) </a:t>
            </a:r>
          </a:p>
          <a:p>
            <a:r>
              <a:rPr lang="en-US" dirty="0"/>
              <a:t>Scoop &amp; read, </a:t>
            </a:r>
          </a:p>
          <a:p>
            <a:r>
              <a:rPr lang="en-US" dirty="0"/>
              <a:t>consolidate </a:t>
            </a:r>
          </a:p>
          <a:p>
            <a:r>
              <a:rPr lang="en-US" dirty="0"/>
              <a:t>Define word </a:t>
            </a:r>
          </a:p>
          <a:p>
            <a:r>
              <a:rPr lang="en-US" dirty="0"/>
              <a:t>Use word in 1 sentence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  <a:t>consent</a:t>
            </a:r>
            <a:b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00B050"/>
                </a:solidFill>
                <a:latin typeface="Century Gothic" panose="020B0502020202020204" pitchFamily="34" charset="0"/>
              </a:rPr>
              <a:t>except</a:t>
            </a:r>
            <a:endParaRPr lang="en-US" sz="28700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3" y="2704913"/>
            <a:ext cx="10914529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  <a:t>custom</a:t>
            </a:r>
            <a:br>
              <a:rPr lang="en-US" sz="19900" dirty="0"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00B050"/>
                </a:solidFill>
                <a:latin typeface="Century Gothic" panose="020B0502020202020204" pitchFamily="34" charset="0"/>
              </a:rPr>
              <a:t>problem</a:t>
            </a:r>
            <a:endParaRPr lang="en-US" sz="28700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03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complex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solidFill>
                  <a:srgbClr val="00B050"/>
                </a:solidFill>
                <a:latin typeface="Century Gothic" panose="020B0502020202020204" pitchFamily="34" charset="0"/>
              </a:rPr>
              <a:t>adjust</a:t>
            </a:r>
            <a:endParaRPr lang="en-US" sz="28700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conduct</a:t>
            </a:r>
            <a:br>
              <a:rPr lang="en-US" sz="16600">
                <a:latin typeface="Century Gothic" panose="020B0502020202020204" pitchFamily="34" charset="0"/>
              </a:rPr>
            </a:br>
            <a:r>
              <a:rPr lang="en-US" sz="16600">
                <a:solidFill>
                  <a:srgbClr val="00B050"/>
                </a:solidFill>
                <a:latin typeface="Century Gothic" panose="020B0502020202020204" pitchFamily="34" charset="0"/>
              </a:rPr>
              <a:t>attempt</a:t>
            </a:r>
            <a:endParaRPr lang="en-US" sz="28700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3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E088B-D278-4A76-BAA0-AFD2F63536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26D2D-B555-4FB0-B377-43DA57EBD0E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BAF549DC-0D72-479D-BB62-18AE5EDDE2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384</TotalTime>
  <Words>191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3.6</vt:lpstr>
      <vt:lpstr>Concept Points</vt:lpstr>
      <vt:lpstr>PowerPoint Presentation</vt:lpstr>
      <vt:lpstr>Possible Concepts</vt:lpstr>
      <vt:lpstr>consent except</vt:lpstr>
      <vt:lpstr>custom problem</vt:lpstr>
      <vt:lpstr>complex adjust</vt:lpstr>
      <vt:lpstr>conduct attempt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102</cp:revision>
  <dcterms:created xsi:type="dcterms:W3CDTF">2017-08-10T22:22:47Z</dcterms:created>
  <dcterms:modified xsi:type="dcterms:W3CDTF">2024-08-27T19:20:58Z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