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258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D01D4-47F7-665C-1F4C-26B2E095E46F}" v="2" dt="2024-08-28T21:51:02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>
        <p:scale>
          <a:sx n="104" d="100"/>
          <a:sy n="104" d="100"/>
        </p:scale>
        <p:origin x="392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30F1D86A-8484-4619-35A0-5F358CCC2395}"/>
    <pc:docChg chg="modSld">
      <pc:chgData name="WENDALEE MARTIN WITTWER" userId="S::u0594444@umail.utah.edu::9fb0da18-f57d-4bac-a28f-413510cf2b5e" providerId="AD" clId="Web-{30F1D86A-8484-4619-35A0-5F358CCC2395}" dt="2024-04-04T21:02:15.253" v="313" actId="14100"/>
      <pc:docMkLst>
        <pc:docMk/>
      </pc:docMkLst>
      <pc:sldChg chg="modSp">
        <pc:chgData name="WENDALEE MARTIN WITTWER" userId="S::u0594444@umail.utah.edu::9fb0da18-f57d-4bac-a28f-413510cf2b5e" providerId="AD" clId="Web-{30F1D86A-8484-4619-35A0-5F358CCC2395}" dt="2024-04-04T21:02:15.253" v="313" actId="14100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30F1D86A-8484-4619-35A0-5F358CCC2395}" dt="2024-04-04T21:02:12.315" v="312" actId="1076"/>
          <ac:spMkLst>
            <pc:docMk/>
            <pc:sldMk cId="2578924175" sldId="300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30F1D86A-8484-4619-35A0-5F358CCC2395}" dt="2024-04-04T21:02:15.253" v="313" actId="14100"/>
          <ac:spMkLst>
            <pc:docMk/>
            <pc:sldMk cId="2578924175" sldId="300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827D01D4-47F7-665C-1F4C-26B2E095E46F}"/>
    <pc:docChg chg="modSld">
      <pc:chgData name="WENDALEE MARTIN WITTWER" userId="S::u0594444@umail.utah.edu::9fb0da18-f57d-4bac-a28f-413510cf2b5e" providerId="AD" clId="Web-{827D01D4-47F7-665C-1F4C-26B2E095E46F}" dt="2024-08-28T21:51:02.817" v="1" actId="20577"/>
      <pc:docMkLst>
        <pc:docMk/>
      </pc:docMkLst>
      <pc:sldChg chg="modSp">
        <pc:chgData name="WENDALEE MARTIN WITTWER" userId="S::u0594444@umail.utah.edu::9fb0da18-f57d-4bac-a28f-413510cf2b5e" providerId="AD" clId="Web-{827D01D4-47F7-665C-1F4C-26B2E095E46F}" dt="2024-08-28T21:51:02.817" v="1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827D01D4-47F7-665C-1F4C-26B2E095E46F}" dt="2024-08-28T21:51:02.817" v="1" actId="20577"/>
          <ac:spMkLst>
            <pc:docMk/>
            <pc:sldMk cId="2578924175" sldId="30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Find, Write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55"/>
            <a:ext cx="10515600" cy="1325563"/>
          </a:xfrm>
        </p:spPr>
        <p:txBody>
          <a:bodyPr/>
          <a:lstStyle/>
          <a:p>
            <a:r>
              <a:rPr lang="en-US" dirty="0"/>
              <a:t>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4880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Display 5-10 words from current module with various phonics/language </a:t>
            </a:r>
            <a:r>
              <a:rPr lang="en-US" dirty="0"/>
              <a:t>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find word(s) that represents a specific current/review phonics concepts or trouble areas (e.g., words with a digraph in the 1st syllable OR words that have a specific vowel sound in </a:t>
            </a:r>
            <a:r>
              <a:rPr lang="en-US"/>
              <a:t>one</a:t>
            </a:r>
            <a:r>
              <a:rPr lang="en-US" dirty="0"/>
              <a:t> of the syllables).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</a:t>
            </a:r>
            <a:r>
              <a:rPr lang="en-US" b="1" dirty="0"/>
              <a:t>find</a:t>
            </a:r>
            <a:r>
              <a:rPr lang="en-US"/>
              <a:t> word(s), </a:t>
            </a:r>
            <a:r>
              <a:rPr lang="en-US" b="1"/>
              <a:t>write</a:t>
            </a:r>
            <a:r>
              <a:rPr lang="en-US" dirty="0"/>
              <a:t> word(s) on their own white board, and conceal their written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all S. have responded, prompt:  </a:t>
            </a:r>
            <a:r>
              <a:rPr lang="en-US" b="1" i="1"/>
              <a:t>Boards up!</a:t>
            </a:r>
          </a:p>
          <a:p>
            <a:pPr marL="514350" indent="-514350">
              <a:buAutoNum type="arabicPeriod"/>
            </a:pPr>
            <a:r>
              <a:rPr lang="en-US" dirty="0"/>
              <a:t>With the whole group, question for error correction, reinforcing taught </a:t>
            </a:r>
            <a:r>
              <a:rPr lang="en-US"/>
              <a:t>concepts (e.g., </a:t>
            </a:r>
            <a:r>
              <a:rPr lang="en-US" b="1" i="1"/>
              <a:t>Remember a digraph is 2 consonants that make 1 sound</a:t>
            </a:r>
            <a:r>
              <a:rPr lang="en-US"/>
              <a:t>).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Call on several S. to read their word(s).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S. justify their answer(s) by naming the concepts (e.g., </a:t>
            </a:r>
            <a:r>
              <a:rPr lang="en-US" i="1" err="1"/>
              <a:t>sh</a:t>
            </a:r>
            <a:r>
              <a:rPr lang="en-US" i="1" dirty="0"/>
              <a:t> is the digraph in the first </a:t>
            </a:r>
            <a:r>
              <a:rPr lang="en-US" i="1"/>
              <a:t>syllable of </a:t>
            </a:r>
            <a:r>
              <a:rPr lang="en-US" i="1" err="1"/>
              <a:t>bishbat</a:t>
            </a:r>
            <a:r>
              <a:rPr lang="en-US"/>
              <a:t>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Prompt: </a:t>
            </a:r>
            <a:r>
              <a:rPr lang="en-US" b="1" i="1" dirty="0">
                <a:ea typeface="Calibri"/>
                <a:cs typeface="Calibri"/>
              </a:rPr>
              <a:t>What's the word?</a:t>
            </a:r>
            <a:r>
              <a:rPr lang="en-US" dirty="0">
                <a:ea typeface="Calibri"/>
                <a:cs typeface="Calibri"/>
              </a:rPr>
              <a:t> And point to displayed word(s). S. chorally 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activity with different concepts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contract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adjust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express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invent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extract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 panose="020B0502020202020204" pitchFamily="34" charset="0"/>
              </a:rPr>
              <a:t>except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extend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concept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contract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gumdrop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26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Blend at </a:t>
            </a:r>
            <a:r>
              <a:rPr lang="en-US" b="1" i="1" dirty="0"/>
              <a:t>beginning</a:t>
            </a:r>
            <a:r>
              <a:rPr lang="en-US" dirty="0"/>
              <a:t> of 2</a:t>
            </a:r>
            <a:r>
              <a:rPr lang="en-US" baseline="30000" dirty="0"/>
              <a:t>nd</a:t>
            </a:r>
            <a:r>
              <a:rPr lang="en-US" dirty="0"/>
              <a:t> syllable</a:t>
            </a: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seldom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impress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tomcat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commit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hundred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 panose="020B0502020202020204" pitchFamily="34" charset="0"/>
              </a:rPr>
              <a:t>common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extend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funnel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suspect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consist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2088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Schwa in </a:t>
            </a:r>
            <a:r>
              <a:rPr lang="en-US" b="1" i="1" dirty="0"/>
              <a:t>2</a:t>
            </a:r>
            <a:r>
              <a:rPr lang="en-US" b="1" i="1" baseline="30000" dirty="0"/>
              <a:t>nd</a:t>
            </a:r>
            <a:r>
              <a:rPr lang="en-US" dirty="0"/>
              <a:t> syllable</a:t>
            </a:r>
          </a:p>
        </p:txBody>
      </p:sp>
    </p:spTree>
    <p:extLst>
      <p:ext uri="{BB962C8B-B14F-4D97-AF65-F5344CB8AC3E}">
        <p14:creationId xmlns:p14="http://schemas.microsoft.com/office/powerpoint/2010/main" val="308565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0CE96E-7C28-415B-8FC4-C7F94B3D8329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338E4EF2-B8C3-4303-85C9-35C4DA14E3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B7185B-4AF2-49A0-AA82-3FD539760D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185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3.5</vt:lpstr>
      <vt:lpstr>To prepare</vt:lpstr>
      <vt:lpstr> contract adjust  express invent extract</vt:lpstr>
      <vt:lpstr> seldom impress tomcat commit hundred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Megan Bryant</cp:lastModifiedBy>
  <cp:revision>93</cp:revision>
  <dcterms:created xsi:type="dcterms:W3CDTF">2017-08-10T22:22:47Z</dcterms:created>
  <dcterms:modified xsi:type="dcterms:W3CDTF">2024-08-28T21:51:10Z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