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300" r:id="rId6"/>
    <p:sldId id="258" r:id="rId7"/>
    <p:sldId id="277" r:id="rId8"/>
    <p:sldId id="303" r:id="rId9"/>
    <p:sldId id="305" r:id="rId10"/>
    <p:sldId id="304" r:id="rId11"/>
    <p:sldId id="307" r:id="rId12"/>
    <p:sldId id="306" r:id="rId13"/>
    <p:sldId id="308" r:id="rId14"/>
    <p:sldId id="30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7DD9A60-88B2-57E6-D21E-3FFEF8794FB3}" v="22" dt="2024-08-28T19:52:57.2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6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-120"/>
    </p:cViewPr>
  </p:sorterViewPr>
  <p:notesViewPr>
    <p:cSldViewPr snapToGrid="0">
      <p:cViewPr>
        <p:scale>
          <a:sx n="80" d="100"/>
          <a:sy n="80" d="100"/>
        </p:scale>
        <p:origin x="2256" y="-142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825D586A-E54B-D676-4A96-D65DB35F1797}"/>
    <pc:docChg chg="addSld modSld sldOrd">
      <pc:chgData name="WENDALEE MARTIN WITTWER" userId="S::u0594444@umail.utah.edu::9fb0da18-f57d-4bac-a28f-413510cf2b5e" providerId="AD" clId="Web-{825D586A-E54B-D676-4A96-D65DB35F1797}" dt="2024-04-04T20:48:11.562" v="403" actId="20577"/>
      <pc:docMkLst>
        <pc:docMk/>
      </pc:docMkLst>
      <pc:sldChg chg="modSp ord">
        <pc:chgData name="WENDALEE MARTIN WITTWER" userId="S::u0594444@umail.utah.edu::9fb0da18-f57d-4bac-a28f-413510cf2b5e" providerId="AD" clId="Web-{825D586A-E54B-D676-4A96-D65DB35F1797}" dt="2024-04-04T20:25:22.491" v="221"/>
        <pc:sldMkLst>
          <pc:docMk/>
          <pc:sldMk cId="2267746553" sldId="258"/>
        </pc:sldMkLst>
        <pc:spChg chg="mod">
          <ac:chgData name="WENDALEE MARTIN WITTWER" userId="S::u0594444@umail.utah.edu::9fb0da18-f57d-4bac-a28f-413510cf2b5e" providerId="AD" clId="Web-{825D586A-E54B-D676-4A96-D65DB35F1797}" dt="2024-04-04T20:24:22.225" v="218" actId="20577"/>
          <ac:spMkLst>
            <pc:docMk/>
            <pc:sldMk cId="2267746553" sldId="258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825D586A-E54B-D676-4A96-D65DB35F1797}" dt="2024-04-04T20:23:42.880" v="216" actId="20577"/>
          <ac:spMkLst>
            <pc:docMk/>
            <pc:sldMk cId="2267746553" sldId="258"/>
            <ac:spMk id="3" creationId="{00000000-0000-0000-0000-000000000000}"/>
          </ac:spMkLst>
        </pc:spChg>
      </pc:sldChg>
      <pc:sldChg chg="modSp ord">
        <pc:chgData name="WENDALEE MARTIN WITTWER" userId="S::u0594444@umail.utah.edu::9fb0da18-f57d-4bac-a28f-413510cf2b5e" providerId="AD" clId="Web-{825D586A-E54B-D676-4A96-D65DB35F1797}" dt="2024-04-04T20:24:58.507" v="219"/>
        <pc:sldMkLst>
          <pc:docMk/>
          <pc:sldMk cId="2055808520" sldId="277"/>
        </pc:sldMkLst>
        <pc:spChg chg="mod">
          <ac:chgData name="WENDALEE MARTIN WITTWER" userId="S::u0594444@umail.utah.edu::9fb0da18-f57d-4bac-a28f-413510cf2b5e" providerId="AD" clId="Web-{825D586A-E54B-D676-4A96-D65DB35F1797}" dt="2024-04-04T20:23:13.708" v="214" actId="20577"/>
          <ac:spMkLst>
            <pc:docMk/>
            <pc:sldMk cId="2055808520" sldId="277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825D586A-E54B-D676-4A96-D65DB35F1797}" dt="2024-04-04T20:26:49.915" v="226" actId="20577"/>
        <pc:sldMkLst>
          <pc:docMk/>
          <pc:sldMk cId="2578924175" sldId="300"/>
        </pc:sldMkLst>
        <pc:spChg chg="mod">
          <ac:chgData name="WENDALEE MARTIN WITTWER" userId="S::u0594444@umail.utah.edu::9fb0da18-f57d-4bac-a28f-413510cf2b5e" providerId="AD" clId="Web-{825D586A-E54B-D676-4A96-D65DB35F1797}" dt="2024-04-04T20:26:49.915" v="226" actId="20577"/>
          <ac:spMkLst>
            <pc:docMk/>
            <pc:sldMk cId="2578924175" sldId="300"/>
            <ac:spMk id="3" creationId="{00000000-0000-0000-0000-000000000000}"/>
          </ac:spMkLst>
        </pc:spChg>
      </pc:sldChg>
      <pc:sldChg chg="addSp delSp modSp add replId">
        <pc:chgData name="WENDALEE MARTIN WITTWER" userId="S::u0594444@umail.utah.edu::9fb0da18-f57d-4bac-a28f-413510cf2b5e" providerId="AD" clId="Web-{825D586A-E54B-D676-4A96-D65DB35F1797}" dt="2024-04-04T20:40:38.367" v="344"/>
        <pc:sldMkLst>
          <pc:docMk/>
          <pc:sldMk cId="303310715" sldId="306"/>
        </pc:sldMkLst>
        <pc:spChg chg="add del mod">
          <ac:chgData name="WENDALEE MARTIN WITTWER" userId="S::u0594444@umail.utah.edu::9fb0da18-f57d-4bac-a28f-413510cf2b5e" providerId="AD" clId="Web-{825D586A-E54B-D676-4A96-D65DB35F1797}" dt="2024-04-04T20:40:38.367" v="344"/>
          <ac:spMkLst>
            <pc:docMk/>
            <pc:sldMk cId="303310715" sldId="306"/>
            <ac:spMk id="3" creationId="{3D6A1DE6-5801-743C-C83F-9A70CEDEE563}"/>
          </ac:spMkLst>
        </pc:spChg>
        <pc:spChg chg="mod">
          <ac:chgData name="WENDALEE MARTIN WITTWER" userId="S::u0594444@umail.utah.edu::9fb0da18-f57d-4bac-a28f-413510cf2b5e" providerId="AD" clId="Web-{825D586A-E54B-D676-4A96-D65DB35F1797}" dt="2024-04-04T20:37:03.691" v="314" actId="20577"/>
          <ac:spMkLst>
            <pc:docMk/>
            <pc:sldMk cId="303310715" sldId="306"/>
            <ac:spMk id="4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825D586A-E54B-D676-4A96-D65DB35F1797}" dt="2024-04-04T20:39:52.538" v="341" actId="20577"/>
        <pc:sldMkLst>
          <pc:docMk/>
          <pc:sldMk cId="3839125666" sldId="307"/>
        </pc:sldMkLst>
        <pc:spChg chg="mod">
          <ac:chgData name="WENDALEE MARTIN WITTWER" userId="S::u0594444@umail.utah.edu::9fb0da18-f57d-4bac-a28f-413510cf2b5e" providerId="AD" clId="Web-{825D586A-E54B-D676-4A96-D65DB35F1797}" dt="2024-04-04T20:39:42.475" v="336" actId="20577"/>
          <ac:spMkLst>
            <pc:docMk/>
            <pc:sldMk cId="3839125666" sldId="307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825D586A-E54B-D676-4A96-D65DB35F1797}" dt="2024-04-04T20:39:52.538" v="341" actId="20577"/>
          <ac:spMkLst>
            <pc:docMk/>
            <pc:sldMk cId="3839125666" sldId="307"/>
            <ac:spMk id="3" creationId="{00000000-0000-0000-0000-000000000000}"/>
          </ac:spMkLst>
        </pc:spChg>
      </pc:sldChg>
      <pc:sldChg chg="addSp delSp modSp add replId">
        <pc:chgData name="WENDALEE MARTIN WITTWER" userId="S::u0594444@umail.utah.edu::9fb0da18-f57d-4bac-a28f-413510cf2b5e" providerId="AD" clId="Web-{825D586A-E54B-D676-4A96-D65DB35F1797}" dt="2024-04-04T20:44:59.637" v="376"/>
        <pc:sldMkLst>
          <pc:docMk/>
          <pc:sldMk cId="3127806123" sldId="308"/>
        </pc:sldMkLst>
        <pc:spChg chg="mod">
          <ac:chgData name="WENDALEE MARTIN WITTWER" userId="S::u0594444@umail.utah.edu::9fb0da18-f57d-4bac-a28f-413510cf2b5e" providerId="AD" clId="Web-{825D586A-E54B-D676-4A96-D65DB35F1797}" dt="2024-04-04T20:41:47.509" v="347" actId="20577"/>
          <ac:spMkLst>
            <pc:docMk/>
            <pc:sldMk cId="3127806123" sldId="308"/>
            <ac:spMk id="2" creationId="{00000000-0000-0000-0000-000000000000}"/>
          </ac:spMkLst>
        </pc:spChg>
        <pc:spChg chg="add del mod">
          <ac:chgData name="WENDALEE MARTIN WITTWER" userId="S::u0594444@umail.utah.edu::9fb0da18-f57d-4bac-a28f-413510cf2b5e" providerId="AD" clId="Web-{825D586A-E54B-D676-4A96-D65DB35F1797}" dt="2024-04-04T20:44:59.637" v="376"/>
          <ac:spMkLst>
            <pc:docMk/>
            <pc:sldMk cId="3127806123" sldId="308"/>
            <ac:spMk id="3" creationId="{7FC4895E-4FC8-441E-45E1-41029CCCC625}"/>
          </ac:spMkLst>
        </pc:spChg>
        <pc:spChg chg="mod">
          <ac:chgData name="WENDALEE MARTIN WITTWER" userId="S::u0594444@umail.utah.edu::9fb0da18-f57d-4bac-a28f-413510cf2b5e" providerId="AD" clId="Web-{825D586A-E54B-D676-4A96-D65DB35F1797}" dt="2024-04-04T20:44:40.871" v="373" actId="20577"/>
          <ac:spMkLst>
            <pc:docMk/>
            <pc:sldMk cId="3127806123" sldId="308"/>
            <ac:spMk id="4" creationId="{00000000-0000-0000-0000-000000000000}"/>
          </ac:spMkLst>
        </pc:spChg>
      </pc:sldChg>
      <pc:sldChg chg="modSp add replId">
        <pc:chgData name="WENDALEE MARTIN WITTWER" userId="S::u0594444@umail.utah.edu::9fb0da18-f57d-4bac-a28f-413510cf2b5e" providerId="AD" clId="Web-{825D586A-E54B-D676-4A96-D65DB35F1797}" dt="2024-04-04T20:48:11.562" v="403" actId="20577"/>
        <pc:sldMkLst>
          <pc:docMk/>
          <pc:sldMk cId="494450952" sldId="309"/>
        </pc:sldMkLst>
        <pc:spChg chg="mod">
          <ac:chgData name="WENDALEE MARTIN WITTWER" userId="S::u0594444@umail.utah.edu::9fb0da18-f57d-4bac-a28f-413510cf2b5e" providerId="AD" clId="Web-{825D586A-E54B-D676-4A96-D65DB35F1797}" dt="2024-04-04T20:45:37.684" v="378" actId="20577"/>
          <ac:spMkLst>
            <pc:docMk/>
            <pc:sldMk cId="494450952" sldId="309"/>
            <ac:spMk id="2" creationId="{00000000-0000-0000-0000-000000000000}"/>
          </ac:spMkLst>
        </pc:spChg>
        <pc:spChg chg="mod">
          <ac:chgData name="WENDALEE MARTIN WITTWER" userId="S::u0594444@umail.utah.edu::9fb0da18-f57d-4bac-a28f-413510cf2b5e" providerId="AD" clId="Web-{825D586A-E54B-D676-4A96-D65DB35F1797}" dt="2024-04-04T20:48:11.562" v="403" actId="20577"/>
          <ac:spMkLst>
            <pc:docMk/>
            <pc:sldMk cId="494450952" sldId="309"/>
            <ac:spMk id="4" creationId="{00000000-0000-0000-0000-000000000000}"/>
          </ac:spMkLst>
        </pc:spChg>
      </pc:sldChg>
    </pc:docChg>
  </pc:docChgLst>
  <pc:docChgLst>
    <pc:chgData name="WENDALEE MARTIN WITTWER" userId="S::u0594444@umail.utah.edu::9fb0da18-f57d-4bac-a28f-413510cf2b5e" providerId="AD" clId="Web-{E7DD9A60-88B2-57E6-D21E-3FFEF8794FB3}"/>
    <pc:docChg chg="modSld">
      <pc:chgData name="WENDALEE MARTIN WITTWER" userId="S::u0594444@umail.utah.edu::9fb0da18-f57d-4bac-a28f-413510cf2b5e" providerId="AD" clId="Web-{E7DD9A60-88B2-57E6-D21E-3FFEF8794FB3}" dt="2024-08-28T19:52:57.211" v="21" actId="20577"/>
      <pc:docMkLst>
        <pc:docMk/>
      </pc:docMkLst>
      <pc:sldChg chg="modSp">
        <pc:chgData name="WENDALEE MARTIN WITTWER" userId="S::u0594444@umail.utah.edu::9fb0da18-f57d-4bac-a28f-413510cf2b5e" providerId="AD" clId="Web-{E7DD9A60-88B2-57E6-D21E-3FFEF8794FB3}" dt="2024-08-28T19:52:31.789" v="18" actId="20577"/>
        <pc:sldMkLst>
          <pc:docMk/>
          <pc:sldMk cId="425239944" sldId="303"/>
        </pc:sldMkLst>
        <pc:spChg chg="mod">
          <ac:chgData name="WENDALEE MARTIN WITTWER" userId="S::u0594444@umail.utah.edu::9fb0da18-f57d-4bac-a28f-413510cf2b5e" providerId="AD" clId="Web-{E7DD9A60-88B2-57E6-D21E-3FFEF8794FB3}" dt="2024-08-28T19:52:31.789" v="18" actId="20577"/>
          <ac:spMkLst>
            <pc:docMk/>
            <pc:sldMk cId="425239944" sldId="303"/>
            <ac:spMk id="4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E7DD9A60-88B2-57E6-D21E-3FFEF8794FB3}" dt="2024-08-28T19:49:19.958" v="6" actId="20577"/>
        <pc:sldMkLst>
          <pc:docMk/>
          <pc:sldMk cId="1602671368" sldId="304"/>
        </pc:sldMkLst>
        <pc:spChg chg="mod">
          <ac:chgData name="WENDALEE MARTIN WITTWER" userId="S::u0594444@umail.utah.edu::9fb0da18-f57d-4bac-a28f-413510cf2b5e" providerId="AD" clId="Web-{E7DD9A60-88B2-57E6-D21E-3FFEF8794FB3}" dt="2024-08-28T19:49:19.958" v="6" actId="20577"/>
          <ac:spMkLst>
            <pc:docMk/>
            <pc:sldMk cId="1602671368" sldId="304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E7DD9A60-88B2-57E6-D21E-3FFEF8794FB3}" dt="2024-08-28T19:49:10.801" v="5" actId="20577"/>
        <pc:sldMkLst>
          <pc:docMk/>
          <pc:sldMk cId="840745475" sldId="305"/>
        </pc:sldMkLst>
        <pc:spChg chg="mod">
          <ac:chgData name="WENDALEE MARTIN WITTWER" userId="S::u0594444@umail.utah.edu::9fb0da18-f57d-4bac-a28f-413510cf2b5e" providerId="AD" clId="Web-{E7DD9A60-88B2-57E6-D21E-3FFEF8794FB3}" dt="2024-08-28T19:49:10.801" v="5" actId="20577"/>
          <ac:spMkLst>
            <pc:docMk/>
            <pc:sldMk cId="840745475" sldId="305"/>
            <ac:spMk id="3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E7DD9A60-88B2-57E6-D21E-3FFEF8794FB3}" dt="2024-08-28T19:52:41.055" v="19" actId="20577"/>
        <pc:sldMkLst>
          <pc:docMk/>
          <pc:sldMk cId="303310715" sldId="306"/>
        </pc:sldMkLst>
        <pc:spChg chg="mod">
          <ac:chgData name="WENDALEE MARTIN WITTWER" userId="S::u0594444@umail.utah.edu::9fb0da18-f57d-4bac-a28f-413510cf2b5e" providerId="AD" clId="Web-{E7DD9A60-88B2-57E6-D21E-3FFEF8794FB3}" dt="2024-08-28T19:52:41.055" v="19" actId="20577"/>
          <ac:spMkLst>
            <pc:docMk/>
            <pc:sldMk cId="303310715" sldId="306"/>
            <ac:spMk id="4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E7DD9A60-88B2-57E6-D21E-3FFEF8794FB3}" dt="2024-08-28T19:52:48.039" v="20" actId="20577"/>
        <pc:sldMkLst>
          <pc:docMk/>
          <pc:sldMk cId="3127806123" sldId="308"/>
        </pc:sldMkLst>
        <pc:spChg chg="mod">
          <ac:chgData name="WENDALEE MARTIN WITTWER" userId="S::u0594444@umail.utah.edu::9fb0da18-f57d-4bac-a28f-413510cf2b5e" providerId="AD" clId="Web-{E7DD9A60-88B2-57E6-D21E-3FFEF8794FB3}" dt="2024-08-28T19:52:48.039" v="20" actId="20577"/>
          <ac:spMkLst>
            <pc:docMk/>
            <pc:sldMk cId="3127806123" sldId="308"/>
            <ac:spMk id="4" creationId="{00000000-0000-0000-0000-000000000000}"/>
          </ac:spMkLst>
        </pc:spChg>
      </pc:sldChg>
      <pc:sldChg chg="modSp">
        <pc:chgData name="WENDALEE MARTIN WITTWER" userId="S::u0594444@umail.utah.edu::9fb0da18-f57d-4bac-a28f-413510cf2b5e" providerId="AD" clId="Web-{E7DD9A60-88B2-57E6-D21E-3FFEF8794FB3}" dt="2024-08-28T19:52:57.211" v="21" actId="20577"/>
        <pc:sldMkLst>
          <pc:docMk/>
          <pc:sldMk cId="494450952" sldId="309"/>
        </pc:sldMkLst>
        <pc:spChg chg="mod">
          <ac:chgData name="WENDALEE MARTIN WITTWER" userId="S::u0594444@umail.utah.edu::9fb0da18-f57d-4bac-a28f-413510cf2b5e" providerId="AD" clId="Web-{E7DD9A60-88B2-57E6-D21E-3FFEF8794FB3}" dt="2024-08-28T19:52:57.211" v="21" actId="20577"/>
          <ac:spMkLst>
            <pc:docMk/>
            <pc:sldMk cId="494450952" sldId="309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67C299-DFE9-4480-A81F-E119E7CC71F3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F342E-0FC9-46FB-AB5B-783A5C939D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70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4456579"/>
          </a:xfrm>
          <a:solidFill>
            <a:srgbClr val="FFFF00"/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two syllables.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vowel with a short sound in both syllables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word’s first syllable has a </a:t>
            </a:r>
            <a:r>
              <a:rPr lang="en-US" dirty="0" err="1"/>
              <a:t>trigraph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refers to something used by artists.</a:t>
            </a:r>
          </a:p>
          <a:p>
            <a:pPr algn="ctr"/>
            <a:r>
              <a:rPr lang="en-US" b="1" dirty="0"/>
              <a:t>**</a:t>
            </a:r>
            <a:r>
              <a:rPr lang="en-US" b="1" i="1" dirty="0"/>
              <a:t>sketchpad**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two syllables.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first syllable is a closed syllable.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soft c (sounds like /s/).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means an idea or theory.</a:t>
            </a:r>
          </a:p>
          <a:p>
            <a:pPr algn="ctr"/>
            <a:r>
              <a:rPr lang="en-US" b="1" i="1" dirty="0"/>
              <a:t>**concept**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two syllables.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vowel with a short ‘e’ sound in the second syllable.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soft c  (sounds like /s/) in the second syllable.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means to enter or approach a place.</a:t>
            </a:r>
          </a:p>
          <a:p>
            <a:pPr algn="ctr"/>
            <a:r>
              <a:rPr lang="en-US" b="1" i="1" dirty="0"/>
              <a:t>**access**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F342E-0FC9-46FB-AB5B-783A5C939D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919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400549"/>
            <a:ext cx="5486400" cy="4456579"/>
          </a:xfrm>
          <a:solidFill>
            <a:srgbClr val="FFFF00"/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two syllables.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vowel with a short sound in both syllables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word’s first syllable has a </a:t>
            </a:r>
            <a:r>
              <a:rPr lang="en-US" dirty="0" err="1"/>
              <a:t>trigraph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refers to something used by artists.</a:t>
            </a:r>
          </a:p>
          <a:p>
            <a:pPr algn="ctr"/>
            <a:r>
              <a:rPr lang="en-US" b="1" dirty="0"/>
              <a:t>**</a:t>
            </a:r>
            <a:r>
              <a:rPr lang="en-US" b="1" i="1" dirty="0"/>
              <a:t>sketchpad**</a:t>
            </a:r>
            <a:endParaRPr lang="en-US" b="1" dirty="0"/>
          </a:p>
          <a:p>
            <a:endParaRPr lang="en-US" dirty="0"/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two syllables.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first syllable is a closed syllable.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soft c (sounds like /s/).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means an idea or theory.</a:t>
            </a:r>
          </a:p>
          <a:p>
            <a:pPr algn="ctr"/>
            <a:r>
              <a:rPr lang="en-US" b="1" i="1" dirty="0"/>
              <a:t>**concept**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two syllables.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vowel with a short ‘e’ sound in the second syllable.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soft c  (sounds like /s/) in the second syllable.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means to enter or approach a place.</a:t>
            </a:r>
          </a:p>
          <a:p>
            <a:pPr algn="ctr"/>
            <a:r>
              <a:rPr lang="en-US" b="1" i="1" dirty="0"/>
              <a:t>**access**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F342E-0FC9-46FB-AB5B-783A5C939D6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923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8/28/2024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3.4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Accuracy Activity: Be a Mind Reader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#2 Clues</a:t>
            </a:r>
          </a:p>
        </p:txBody>
      </p:sp>
      <p:sp>
        <p:nvSpPr>
          <p:cNvPr id="4" name="Notes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The word has 3 consonants between the vowels.</a:t>
            </a:r>
            <a:endParaRPr lang="en-US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The word has a short 'e' sound in the first vowel.</a:t>
            </a:r>
            <a:endParaRPr lang="en-US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digraph in the 2nd syllable.</a:t>
            </a:r>
            <a:endParaRPr lang="en-US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means </a:t>
            </a:r>
            <a:r>
              <a:rPr lang="en-US" i="1" dirty="0"/>
              <a:t>charmed or magic</a:t>
            </a:r>
            <a:r>
              <a:rPr lang="en-US" dirty="0"/>
              <a:t>.</a:t>
            </a:r>
            <a:endParaRPr lang="en-US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b="1" dirty="0"/>
              <a:t>**</a:t>
            </a:r>
            <a:r>
              <a:rPr lang="en-US" b="1" i="1" dirty="0"/>
              <a:t>enchant**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278061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#3 Clues</a:t>
            </a:r>
          </a:p>
        </p:txBody>
      </p:sp>
      <p:sp>
        <p:nvSpPr>
          <p:cNvPr id="4" name="Notes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The word has 2 syllables.</a:t>
            </a:r>
            <a:endParaRPr lang="en-US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The word ends with a blend.</a:t>
            </a:r>
            <a:endParaRPr lang="en-US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3-letter blend in the 2nd syllable.</a:t>
            </a:r>
            <a:endParaRPr lang="en-US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means </a:t>
            </a:r>
            <a:r>
              <a:rPr lang="en-US" i="1" dirty="0"/>
              <a:t>to teach</a:t>
            </a:r>
            <a:r>
              <a:rPr lang="en-US" dirty="0"/>
              <a:t>.</a:t>
            </a:r>
            <a:endParaRPr lang="en-US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b="1" dirty="0"/>
              <a:t>**</a:t>
            </a:r>
            <a:r>
              <a:rPr lang="en-US" b="1" i="1" dirty="0"/>
              <a:t>instruct**</a:t>
            </a: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4450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prepare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8380"/>
            <a:ext cx="10515600" cy="507586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b="1" u="sng" dirty="0"/>
              <a:t>To prepare</a:t>
            </a:r>
            <a:r>
              <a:rPr lang="en-US" i="1" dirty="0"/>
              <a:t>: </a:t>
            </a:r>
            <a:r>
              <a:rPr lang="en-US" dirty="0"/>
              <a:t>Choose 6-8 words to be displayed from current concept. Devise 5 clues for ONE word before working with students (on slide).</a:t>
            </a:r>
          </a:p>
          <a:p>
            <a:pPr lvl="1"/>
            <a:r>
              <a:rPr lang="en-US" sz="2800" dirty="0"/>
              <a:t>Clue #1 should always be: </a:t>
            </a:r>
            <a:r>
              <a:rPr lang="en-US" sz="2800" b="1" i="1" dirty="0"/>
              <a:t>“The word I’m thinking of is displayed here.” </a:t>
            </a:r>
            <a:endParaRPr lang="en-US" sz="2800" b="1" i="1" dirty="0">
              <a:ea typeface="Calibri"/>
              <a:cs typeface="Calibri"/>
            </a:endParaRPr>
          </a:p>
          <a:p>
            <a:pPr lvl="1"/>
            <a:r>
              <a:rPr lang="en-US" sz="2800" dirty="0"/>
              <a:t>Clues #2, 3, and 4 should target </a:t>
            </a:r>
            <a:r>
              <a:rPr lang="en-US" sz="2800" u="sng" dirty="0"/>
              <a:t>ORTHOGRAPHIC </a:t>
            </a:r>
            <a:r>
              <a:rPr lang="en-US" sz="2800" b="1" u="sng" dirty="0"/>
              <a:t>concepts</a:t>
            </a:r>
            <a:r>
              <a:rPr lang="en-US" sz="2800" dirty="0"/>
              <a:t> within that word (e.g., this word has a blend/digraph, etc.)</a:t>
            </a:r>
          </a:p>
          <a:p>
            <a:pPr lvl="1"/>
            <a:r>
              <a:rPr lang="en-US" sz="2800" dirty="0"/>
              <a:t>Clue #5 should always target the </a:t>
            </a:r>
            <a:r>
              <a:rPr lang="en-US" sz="2800" u="sng" dirty="0"/>
              <a:t>word’s </a:t>
            </a:r>
            <a:r>
              <a:rPr lang="en-US" sz="2800" b="1" u="sng" dirty="0"/>
              <a:t>meaning</a:t>
            </a:r>
            <a:r>
              <a:rPr lang="en-US" sz="2800" dirty="0"/>
              <a:t> with a student friendly definition.</a:t>
            </a:r>
            <a:endParaRPr lang="en-US" sz="2800" dirty="0">
              <a:ea typeface="Calibri"/>
              <a:cs typeface="Calibri"/>
            </a:endParaRPr>
          </a:p>
          <a:p>
            <a:pPr lvl="1"/>
            <a:r>
              <a:rPr lang="en-US" sz="2800" dirty="0">
                <a:ea typeface="Calibri"/>
                <a:cs typeface="Calibri"/>
              </a:rPr>
              <a:t>The first 3-4 clues should match other word choices to be displayed, so that the target word is not immediately guessed. Rather, choices are narrowed down before clue #5.</a:t>
            </a:r>
            <a:endParaRPr lang="en-US" sz="2800" dirty="0"/>
          </a:p>
          <a:p>
            <a:pPr lvl="1"/>
            <a:endParaRPr lang="en-US" sz="2800" dirty="0"/>
          </a:p>
          <a:p>
            <a:pPr lvl="1"/>
            <a:r>
              <a:rPr lang="en-US" sz="2800" b="1" dirty="0"/>
              <a:t>Or use provided clues on ‘hidden’ slides</a:t>
            </a:r>
            <a:endParaRPr lang="en-US" sz="2800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78924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435" y="703730"/>
            <a:ext cx="5334000" cy="4908175"/>
          </a:xfrm>
        </p:spPr>
        <p:txBody>
          <a:bodyPr>
            <a:noAutofit/>
          </a:bodyPr>
          <a:lstStyle/>
          <a:p>
            <a:pPr algn="ctr"/>
            <a:r>
              <a:rPr lang="en-US" sz="6000" dirty="0">
                <a:latin typeface="Century Gothic"/>
              </a:rPr>
              <a:t>accept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comment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publish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concept</a:t>
            </a:r>
            <a:endParaRPr lang="en-US" sz="6000" dirty="0">
              <a:latin typeface="Century Gothic" panose="020B0502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939118" y="708213"/>
            <a:ext cx="5334000" cy="4908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Century Gothic"/>
              </a:rPr>
              <a:t>inspect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except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sketchpad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play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0812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Tell S. to number their papers 1-5.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Display slide with words.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State each clue aloud.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S. must write a complete word after each clue (builds spelling automaticity).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Occasionally ask: </a:t>
            </a:r>
            <a:r>
              <a:rPr lang="en-US" b="1" i="1" dirty="0"/>
              <a:t>Did anyone have to change his/her word? Why?</a:t>
            </a:r>
            <a:endParaRPr lang="en-US" b="1" i="1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Provide last clue and ask: </a:t>
            </a:r>
            <a:r>
              <a:rPr lang="en-US" b="1" i="1" dirty="0"/>
              <a:t>What’s the word? S. answer chorally.</a:t>
            </a:r>
            <a:r>
              <a:rPr lang="en-US" i="1" dirty="0"/>
              <a:t> </a:t>
            </a:r>
            <a:endParaRPr lang="en-US" i="1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Ask: </a:t>
            </a:r>
            <a:r>
              <a:rPr lang="en-US" b="1" i="1" dirty="0"/>
              <a:t>Raise your hand if you had the word on the last clue?</a:t>
            </a:r>
            <a:r>
              <a:rPr lang="en-US" dirty="0"/>
              <a:t> (All S. raise hands). 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Say: </a:t>
            </a:r>
            <a:r>
              <a:rPr lang="en-US" b="1" i="1" dirty="0"/>
              <a:t>Keep your hand up if you had it on the 4th clue (3rd clue, etc.)</a:t>
            </a:r>
            <a:endParaRPr lang="en-US" b="1" i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5808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#1 Clues</a:t>
            </a:r>
          </a:p>
        </p:txBody>
      </p:sp>
      <p:sp>
        <p:nvSpPr>
          <p:cNvPr id="4" name="Notes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two syllables.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vowel with a short sound in both syllables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word’s first syllable has a trigraph.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refers to </a:t>
            </a:r>
            <a:r>
              <a:rPr lang="en-US" i="1" dirty="0"/>
              <a:t>paper used by artists</a:t>
            </a:r>
            <a:r>
              <a:rPr lang="en-US" dirty="0"/>
              <a:t>.</a:t>
            </a: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b="1" dirty="0"/>
              <a:t>**</a:t>
            </a:r>
            <a:r>
              <a:rPr lang="en-US" b="1" i="1" dirty="0"/>
              <a:t>sketchpad**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239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#2 Clues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two syllables.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first syllable is a closed syllable.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soft c (sounds like /s/).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means an </a:t>
            </a:r>
            <a:r>
              <a:rPr lang="en-US" i="1" dirty="0"/>
              <a:t>idea or theory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b="1" i="1" dirty="0"/>
              <a:t>**concept**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745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#3 Clues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two syllables.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vowel with a short ‘e’ sound in the second syllable.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soft c  (sounds like /s/) in the second syllable.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means </a:t>
            </a:r>
            <a:r>
              <a:rPr lang="en-US" i="1" dirty="0"/>
              <a:t>to enter or approach</a:t>
            </a:r>
            <a:r>
              <a:rPr lang="en-US" dirty="0"/>
              <a:t> a place.</a:t>
            </a:r>
          </a:p>
          <a:p>
            <a:pPr marL="0" indent="0">
              <a:buNone/>
            </a:pPr>
            <a:r>
              <a:rPr lang="en-US" b="1" i="1" dirty="0"/>
              <a:t>**access**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671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5435" y="703730"/>
            <a:ext cx="5334000" cy="4908175"/>
          </a:xfrm>
        </p:spPr>
        <p:txBody>
          <a:bodyPr>
            <a:noAutofit/>
          </a:bodyPr>
          <a:lstStyle/>
          <a:p>
            <a:pPr algn="ctr"/>
            <a:r>
              <a:rPr lang="en-US" sz="6000" dirty="0">
                <a:latin typeface="Century Gothic"/>
              </a:rPr>
              <a:t>extract</a:t>
            </a:r>
            <a:br>
              <a:rPr lang="en-US" sz="6000" dirty="0">
                <a:latin typeface="Century Gothic"/>
              </a:rPr>
            </a:br>
            <a:r>
              <a:rPr lang="en-US" sz="6000" dirty="0">
                <a:latin typeface="Century Gothic"/>
              </a:rPr>
              <a:t>ethnic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classic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contact</a:t>
            </a:r>
            <a:endParaRPr lang="en-US" sz="6000" dirty="0">
              <a:latin typeface="Century Gothic" panose="020B0502020202020204" pitchFamily="34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939118" y="708213"/>
            <a:ext cx="5334000" cy="49081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dirty="0">
                <a:latin typeface="Century Gothic"/>
              </a:rPr>
              <a:t>enchant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complex</a:t>
            </a:r>
            <a:endParaRPr lang="en-US" dirty="0">
              <a:ea typeface="Calibri Light"/>
              <a:cs typeface="Calibri Light"/>
            </a:endParaRPr>
          </a:p>
          <a:p>
            <a:pPr algn="ctr"/>
            <a:r>
              <a:rPr lang="en-US" sz="6000" dirty="0">
                <a:latin typeface="Century Gothic"/>
              </a:rPr>
              <a:t>instruct</a:t>
            </a:r>
            <a:br>
              <a:rPr lang="en-US" sz="6000" dirty="0">
                <a:latin typeface="Century Gothic" panose="020B0502020202020204" pitchFamily="34" charset="0"/>
              </a:rPr>
            </a:br>
            <a:r>
              <a:rPr lang="en-US" sz="6000" dirty="0">
                <a:latin typeface="Century Gothic"/>
              </a:rPr>
              <a:t>excess</a:t>
            </a:r>
            <a:endParaRPr lang="en-US" dirty="0">
              <a:ea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839125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#1 Clues</a:t>
            </a:r>
          </a:p>
        </p:txBody>
      </p:sp>
      <p:sp>
        <p:nvSpPr>
          <p:cNvPr id="4" name="Notes Placeholder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 vert="horz" lIns="91440" tIns="45720" rIns="91440" bIns="45720" rtlCol="0" anchor="t"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The word is on the screen. 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The word has a vowel with a short sound in both syllables.</a:t>
            </a:r>
            <a:endParaRPr lang="en-US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The word has 3 consonants between the vowels.</a:t>
            </a:r>
            <a:endParaRPr lang="en-US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has a blend in the 2nd syllable.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word means </a:t>
            </a:r>
            <a:r>
              <a:rPr lang="en-US" i="1" dirty="0"/>
              <a:t>to remove or take something out.</a:t>
            </a:r>
            <a:endParaRPr lang="en-US" i="1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b="1" dirty="0"/>
              <a:t>**</a:t>
            </a:r>
            <a:r>
              <a:rPr lang="en-US" b="1" i="1" dirty="0"/>
              <a:t>extract**</a:t>
            </a:r>
            <a:endParaRPr lang="en-US" dirty="0"/>
          </a:p>
          <a:p>
            <a:pPr marL="0" indent="0">
              <a:buNone/>
            </a:pPr>
            <a:endParaRPr lang="en-US" sz="2000" dirty="0"/>
          </a:p>
          <a:p>
            <a:pPr marL="514350" indent="-514350">
              <a:buFont typeface="+mj-lt"/>
              <a:buAutoNum type="arabicPeriod"/>
            </a:pPr>
            <a:endParaRPr lang="en-US" sz="20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3310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49EFDD-2EA2-4A6B-9FE0-A2852A7F51F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697675-239B-4C00-9E30-809A956DC242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8BD0B028-42C0-4827-8C90-97DC4F1AA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529</Words>
  <Application>Microsoft Office PowerPoint</Application>
  <PresentationFormat>Widescreen</PresentationFormat>
  <Paragraphs>68</Paragraphs>
  <Slides>11</Slides>
  <Notes>2</Notes>
  <HiddenSlides>6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3.4</vt:lpstr>
      <vt:lpstr>To prepare</vt:lpstr>
      <vt:lpstr>accept comment publish concept</vt:lpstr>
      <vt:lpstr>To play</vt:lpstr>
      <vt:lpstr>Word #1 Clues</vt:lpstr>
      <vt:lpstr>Word #2 Clues</vt:lpstr>
      <vt:lpstr>Word #3 Clues</vt:lpstr>
      <vt:lpstr>extract ethnic classic contact</vt:lpstr>
      <vt:lpstr>Word #1 Clues</vt:lpstr>
      <vt:lpstr>Word #2 Clues</vt:lpstr>
      <vt:lpstr>Word #3 Clues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Megan Bryant</cp:lastModifiedBy>
  <cp:revision>158</cp:revision>
  <dcterms:created xsi:type="dcterms:W3CDTF">2017-08-10T22:22:47Z</dcterms:created>
  <dcterms:modified xsi:type="dcterms:W3CDTF">2024-08-28T19:53:02Z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