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81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9" r:id="rId15"/>
    <p:sldId id="28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470227-6FCA-9756-C097-DF8C992413F2}" v="1" dt="2024-04-05T18:28:05.161"/>
    <p1510:client id="{F85DFC1E-C0F2-84AA-DCC6-237BEBA17252}" v="2" dt="2024-04-04T19:57:35.8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6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69470227-6FCA-9756-C097-DF8C992413F2}"/>
    <pc:docChg chg="modSld">
      <pc:chgData name="WENDALEE MARTIN WITTWER" userId="S::u0594444@umail.utah.edu::9fb0da18-f57d-4bac-a28f-413510cf2b5e" providerId="AD" clId="Web-{69470227-6FCA-9756-C097-DF8C992413F2}" dt="2024-04-05T18:28:05.161" v="0" actId="20577"/>
      <pc:docMkLst>
        <pc:docMk/>
      </pc:docMkLst>
      <pc:sldChg chg="modSp">
        <pc:chgData name="WENDALEE MARTIN WITTWER" userId="S::u0594444@umail.utah.edu::9fb0da18-f57d-4bac-a28f-413510cf2b5e" providerId="AD" clId="Web-{69470227-6FCA-9756-C097-DF8C992413F2}" dt="2024-04-05T18:28:05.161" v="0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69470227-6FCA-9756-C097-DF8C992413F2}" dt="2024-04-05T18:28:05.161" v="0" actId="20577"/>
          <ac:spMkLst>
            <pc:docMk/>
            <pc:sldMk cId="1240602439" sldId="256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F85DFC1E-C0F2-84AA-DCC6-237BEBA17252}"/>
    <pc:docChg chg="addSld delSld">
      <pc:chgData name="WENDALEE MARTIN WITTWER" userId="S::u0594444@umail.utah.edu::9fb0da18-f57d-4bac-a28f-413510cf2b5e" providerId="AD" clId="Web-{F85DFC1E-C0F2-84AA-DCC6-237BEBA17252}" dt="2024-04-04T19:57:35.827" v="1"/>
      <pc:docMkLst>
        <pc:docMk/>
      </pc:docMkLst>
      <pc:sldChg chg="del">
        <pc:chgData name="WENDALEE MARTIN WITTWER" userId="S::u0594444@umail.utah.edu::9fb0da18-f57d-4bac-a28f-413510cf2b5e" providerId="AD" clId="Web-{F85DFC1E-C0F2-84AA-DCC6-237BEBA17252}" dt="2024-04-04T19:57:35.827" v="1"/>
        <pc:sldMkLst>
          <pc:docMk/>
          <pc:sldMk cId="607765463" sldId="278"/>
        </pc:sldMkLst>
      </pc:sldChg>
      <pc:sldChg chg="add">
        <pc:chgData name="WENDALEE MARTIN WITTWER" userId="S::u0594444@umail.utah.edu::9fb0da18-f57d-4bac-a28f-413510cf2b5e" providerId="AD" clId="Web-{F85DFC1E-C0F2-84AA-DCC6-237BEBA17252}" dt="2024-04-04T19:57:28.295" v="0"/>
        <pc:sldMkLst>
          <pc:docMk/>
          <pc:sldMk cId="22488383" sldId="2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FD282-6F15-4DF1-80F0-D396B8F8ECC7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6B284-E466-4F62-9217-E40A2AEDC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77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ad.dress</a:t>
            </a:r>
            <a:endParaRPr lang="en-US" dirty="0"/>
          </a:p>
          <a:p>
            <a:endParaRPr lang="en-US" dirty="0"/>
          </a:p>
          <a:p>
            <a:r>
              <a:rPr lang="en-US" dirty="0"/>
              <a:t>*</a:t>
            </a:r>
            <a:r>
              <a:rPr lang="en-US" dirty="0" err="1"/>
              <a:t>dr</a:t>
            </a:r>
            <a:r>
              <a:rPr lang="en-US" dirty="0"/>
              <a:t> blend stays together</a:t>
            </a:r>
          </a:p>
          <a:p>
            <a:endParaRPr lang="en-US" dirty="0"/>
          </a:p>
          <a:p>
            <a:r>
              <a:rPr lang="en-US" dirty="0"/>
              <a:t>Follows syllable division rule not phonology/sound of division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6B284-E466-4F62-9217-E40A2AEDC8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68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3175-9555-49C5-8983-D8BEDB968905}" type="datetime1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CD53-252A-4449-ACFC-7626C2F5D0D8}" type="datetime1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E6FAB-AF4C-4781-BCC1-74315E90881D}" type="datetime1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EC49-374D-449B-AEAD-C3A5A47C5B5E}" type="datetime1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AC31F-BD53-4624-9E89-A68E5D3F718E}" type="datetime1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B0B2-8701-4039-BDE2-8D12E1F8DE31}" type="datetime1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B657-BE75-4F92-8DA3-B937257951FF}" type="datetime1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0AB3-ED63-4BB6-9E2F-B7A89825539D}" type="datetime1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0033-DC88-4E33-A13E-00255ACED888}" type="datetime1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E63D-98BD-4437-91F9-C9EE097353B4}" type="datetime1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2F420-FFD2-4234-AEAE-988414B0555D}" type="datetime1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FA19-AEF3-4459-BE80-EF24A4D4E355}" type="datetime1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University of Utah Reading Clinic, KPR, 4/12/19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Accuracy Activity: Break, Scoop &amp; Read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landfill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invest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</p:spTree>
    <p:extLst>
      <p:ext uri="{BB962C8B-B14F-4D97-AF65-F5344CB8AC3E}">
        <p14:creationId xmlns:p14="http://schemas.microsoft.com/office/powerpoint/2010/main" val="3535232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>
                <a:latin typeface="Century Gothic" panose="020B0502020202020204" pitchFamily="34" charset="0"/>
              </a:rPr>
              <a:t>tantrum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</p:spTree>
    <p:extLst>
      <p:ext uri="{BB962C8B-B14F-4D97-AF65-F5344CB8AC3E}">
        <p14:creationId xmlns:p14="http://schemas.microsoft.com/office/powerpoint/2010/main" val="222787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Break, Scoop &amp; Read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13348" y="1688216"/>
            <a:ext cx="11352552" cy="425140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Each S. needs white board &amp; marker.</a:t>
            </a:r>
          </a:p>
          <a:p>
            <a:pPr marL="514350" indent="-514350">
              <a:buAutoNum type="arabicPeriod"/>
            </a:pPr>
            <a:r>
              <a:rPr lang="en-US" dirty="0"/>
              <a:t>Choose 10-15 words from current module. </a:t>
            </a:r>
            <a:endParaRPr lang="en-US"/>
          </a:p>
          <a:p>
            <a:pPr marL="514350" indent="-514350">
              <a:buAutoNum type="arabicPeriod"/>
            </a:pPr>
            <a:r>
              <a:rPr lang="en-US" dirty="0"/>
              <a:t>Display a word and prompt: </a:t>
            </a:r>
            <a:r>
              <a:rPr lang="en-US" b="1" i="1" dirty="0"/>
              <a:t>Where do we break? Between ____ &amp; ____. Write the letters on your white board.</a:t>
            </a:r>
            <a:endParaRPr lang="en-US" b="1" i="1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b="1" i="1" dirty="0"/>
              <a:t>Boards up!</a:t>
            </a:r>
            <a:r>
              <a:rPr lang="en-US" dirty="0"/>
              <a:t> S. respond chorally: </a:t>
            </a:r>
            <a:r>
              <a:rPr lang="en-US" b="1" i="1"/>
              <a:t>Between ___ and ___.</a:t>
            </a:r>
            <a:r>
              <a:rPr lang="en-US"/>
              <a:t> Point to syllable break with a pointer. S. earn point for correct response.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Prompt: </a:t>
            </a:r>
            <a:r>
              <a:rPr lang="en-US" b="1" i="1" dirty="0"/>
              <a:t>Elbows up! Scoop and read</a:t>
            </a:r>
            <a:r>
              <a:rPr lang="en-US" dirty="0"/>
              <a:t>. S. air scoop by syllable as T. scoops with </a:t>
            </a:r>
            <a:r>
              <a:rPr lang="en-US"/>
              <a:t>pointer. 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Prompt: </a:t>
            </a:r>
            <a:r>
              <a:rPr lang="en-US" b="1" i="1" dirty="0"/>
              <a:t>Whole word?</a:t>
            </a:r>
            <a:r>
              <a:rPr lang="en-US" dirty="0"/>
              <a:t> S. read chorally as T. underlines whole word with pointer.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Calibri" panose="020F0502020204030204"/>
                <a:cs typeface="Calibri" panose="020F0502020204030204"/>
              </a:rPr>
              <a:t>Call on S. to </a:t>
            </a:r>
            <a:r>
              <a:rPr lang="en-US" u="sng" dirty="0">
                <a:ea typeface="Calibri" panose="020F0502020204030204"/>
                <a:cs typeface="Calibri" panose="020F0502020204030204"/>
              </a:rPr>
              <a:t>justify</a:t>
            </a:r>
            <a:r>
              <a:rPr lang="en-US" dirty="0">
                <a:ea typeface="Calibri" panose="020F0502020204030204"/>
                <a:cs typeface="Calibri" panose="020F0502020204030204"/>
              </a:rPr>
              <a:t> the division rule &amp; earn another point (rotate students).</a:t>
            </a:r>
          </a:p>
        </p:txBody>
      </p:sp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1A4A03CE-909E-6A0B-5B64-4439D5559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937" y="883327"/>
            <a:ext cx="3424159" cy="1568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8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23900" dirty="0">
                <a:latin typeface="Century Gothic" panose="020B0502020202020204" pitchFamily="34" charset="0"/>
              </a:rPr>
              <a:t>publish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express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extract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nonstop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contract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University of Utah Reading Clinic, KPR, 4/12/19</a:t>
            </a: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0" dirty="0"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inspect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Utah Reading Clinic, KPR, 4/12/19</a:t>
            </a: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1D83B8-DEB7-47D0-8B35-1A7093EAC4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E9FE3A-A414-4418-83CB-11C68A937DA4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E4CD5713-0E74-4C54-97C4-E811265531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220</Words>
  <Application>Microsoft Office PowerPoint</Application>
  <PresentationFormat>Widescreen</PresentationFormat>
  <Paragraphs>39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3.3</vt:lpstr>
      <vt:lpstr>Break, Scoop &amp; Read</vt:lpstr>
      <vt:lpstr>publish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Megan Bryant</cp:lastModifiedBy>
  <cp:revision>18</cp:revision>
  <dcterms:created xsi:type="dcterms:W3CDTF">2017-08-10T22:22:47Z</dcterms:created>
  <dcterms:modified xsi:type="dcterms:W3CDTF">2024-04-05T18:28:05Z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