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8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79" r:id="rId15"/>
    <p:sldId id="28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2DCEF3-1883-ECC2-BDBC-C46705FEE012}" v="7" dt="2024-04-04T19:57:10.774"/>
    <p1510:client id="{ED4EF251-2441-E72F-3D4C-55E3B626A3E9}" v="1" dt="2024-04-05T18:27:56.8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97" d="100"/>
          <a:sy n="97" d="100"/>
        </p:scale>
        <p:origin x="6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ED4EF251-2441-E72F-3D4C-55E3B626A3E9}"/>
    <pc:docChg chg="modSld">
      <pc:chgData name="WENDALEE MARTIN WITTWER" userId="S::u0594444@umail.utah.edu::9fb0da18-f57d-4bac-a28f-413510cf2b5e" providerId="AD" clId="Web-{ED4EF251-2441-E72F-3D4C-55E3B626A3E9}" dt="2024-04-05T18:27:56.852" v="0" actId="20577"/>
      <pc:docMkLst>
        <pc:docMk/>
      </pc:docMkLst>
      <pc:sldChg chg="modSp">
        <pc:chgData name="WENDALEE MARTIN WITTWER" userId="S::u0594444@umail.utah.edu::9fb0da18-f57d-4bac-a28f-413510cf2b5e" providerId="AD" clId="Web-{ED4EF251-2441-E72F-3D4C-55E3B626A3E9}" dt="2024-04-05T18:27:56.852" v="0" actId="20577"/>
        <pc:sldMkLst>
          <pc:docMk/>
          <pc:sldMk cId="1240602439" sldId="256"/>
        </pc:sldMkLst>
        <pc:spChg chg="mod">
          <ac:chgData name="WENDALEE MARTIN WITTWER" userId="S::u0594444@umail.utah.edu::9fb0da18-f57d-4bac-a28f-413510cf2b5e" providerId="AD" clId="Web-{ED4EF251-2441-E72F-3D4C-55E3B626A3E9}" dt="2024-04-05T18:27:56.852" v="0" actId="20577"/>
          <ac:spMkLst>
            <pc:docMk/>
            <pc:sldMk cId="1240602439" sldId="256"/>
            <ac:spMk id="3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AA2DCEF3-1883-ECC2-BDBC-C46705FEE012}"/>
    <pc:docChg chg="addSld delSld modSld">
      <pc:chgData name="WENDALEE MARTIN WITTWER" userId="S::u0594444@umail.utah.edu::9fb0da18-f57d-4bac-a28f-413510cf2b5e" providerId="AD" clId="Web-{AA2DCEF3-1883-ECC2-BDBC-C46705FEE012}" dt="2024-04-04T19:57:03.274" v="5" actId="20577"/>
      <pc:docMkLst>
        <pc:docMk/>
      </pc:docMkLst>
      <pc:sldChg chg="modSp">
        <pc:chgData name="WENDALEE MARTIN WITTWER" userId="S::u0594444@umail.utah.edu::9fb0da18-f57d-4bac-a28f-413510cf2b5e" providerId="AD" clId="Web-{AA2DCEF3-1883-ECC2-BDBC-C46705FEE012}" dt="2024-04-04T19:57:03.274" v="5" actId="20577"/>
        <pc:sldMkLst>
          <pc:docMk/>
          <pc:sldMk cId="1240602439" sldId="256"/>
        </pc:sldMkLst>
        <pc:spChg chg="mod">
          <ac:chgData name="WENDALEE MARTIN WITTWER" userId="S::u0594444@umail.utah.edu::9fb0da18-f57d-4bac-a28f-413510cf2b5e" providerId="AD" clId="Web-{AA2DCEF3-1883-ECC2-BDBC-C46705FEE012}" dt="2024-04-04T19:57:03.274" v="5" actId="20577"/>
          <ac:spMkLst>
            <pc:docMk/>
            <pc:sldMk cId="1240602439" sldId="256"/>
            <ac:spMk id="2" creationId="{00000000-0000-0000-0000-000000000000}"/>
          </ac:spMkLst>
        </pc:spChg>
      </pc:sldChg>
      <pc:sldChg chg="add">
        <pc:chgData name="WENDALEE MARTIN WITTWER" userId="S::u0594444@umail.utah.edu::9fb0da18-f57d-4bac-a28f-413510cf2b5e" providerId="AD" clId="Web-{AA2DCEF3-1883-ECC2-BDBC-C46705FEE012}" dt="2024-04-04T19:55:27.492" v="0"/>
        <pc:sldMkLst>
          <pc:docMk/>
          <pc:sldMk cId="607765463" sldId="278"/>
        </pc:sldMkLst>
      </pc:sldChg>
      <pc:sldChg chg="modSp">
        <pc:chgData name="WENDALEE MARTIN WITTWER" userId="S::u0594444@umail.utah.edu::9fb0da18-f57d-4bac-a28f-413510cf2b5e" providerId="AD" clId="Web-{AA2DCEF3-1883-ECC2-BDBC-C46705FEE012}" dt="2024-04-04T19:56:47.774" v="4" actId="20577"/>
        <pc:sldMkLst>
          <pc:docMk/>
          <pc:sldMk cId="3535232427" sldId="279"/>
        </pc:sldMkLst>
        <pc:spChg chg="mod">
          <ac:chgData name="WENDALEE MARTIN WITTWER" userId="S::u0594444@umail.utah.edu::9fb0da18-f57d-4bac-a28f-413510cf2b5e" providerId="AD" clId="Web-{AA2DCEF3-1883-ECC2-BDBC-C46705FEE012}" dt="2024-04-04T19:56:47.774" v="4" actId="20577"/>
          <ac:spMkLst>
            <pc:docMk/>
            <pc:sldMk cId="3535232427" sldId="279"/>
            <ac:spMk id="3" creationId="{00000000-0000-0000-0000-000000000000}"/>
          </ac:spMkLst>
        </pc:spChg>
      </pc:sldChg>
      <pc:sldChg chg="del">
        <pc:chgData name="WENDALEE MARTIN WITTWER" userId="S::u0594444@umail.utah.edu::9fb0da18-f57d-4bac-a28f-413510cf2b5e" providerId="AD" clId="Web-{AA2DCEF3-1883-ECC2-BDBC-C46705FEE012}" dt="2024-04-04T19:55:36.554" v="1"/>
        <pc:sldMkLst>
          <pc:docMk/>
          <pc:sldMk cId="1378029369" sldId="28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3.2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Accuracy Activity: Break, Scoop &amp; Read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snapshot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687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insist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232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 err="1">
                <a:latin typeface="Century Gothic" panose="020B0502020202020204" pitchFamily="34" charset="0"/>
              </a:rPr>
              <a:t>toshlet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12072" y="6104965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227871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Break, Scoop &amp; Read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13348" y="1688216"/>
            <a:ext cx="11352552" cy="4251402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/>
              <a:t>Each S. needs white board &amp; marker.</a:t>
            </a:r>
          </a:p>
          <a:p>
            <a:pPr marL="514350" indent="-514350">
              <a:buAutoNum type="arabicPeriod"/>
            </a:pPr>
            <a:r>
              <a:rPr lang="en-US" dirty="0"/>
              <a:t>Choose 10-15 words from current module. </a:t>
            </a:r>
            <a:endParaRPr lang="en-US"/>
          </a:p>
          <a:p>
            <a:pPr marL="514350" indent="-514350">
              <a:buAutoNum type="arabicPeriod"/>
            </a:pPr>
            <a:r>
              <a:rPr lang="en-US" dirty="0"/>
              <a:t>Display a word and prompt: </a:t>
            </a:r>
            <a:r>
              <a:rPr lang="en-US" b="1" i="1" dirty="0"/>
              <a:t>Where do we break? Between ____ &amp; ____. Write the letters on your white board.</a:t>
            </a:r>
            <a:endParaRPr lang="en-US" b="1" i="1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b="1" i="1" dirty="0"/>
              <a:t>Boards up!</a:t>
            </a:r>
            <a:r>
              <a:rPr lang="en-US" dirty="0"/>
              <a:t> S. respond chorally: </a:t>
            </a:r>
            <a:r>
              <a:rPr lang="en-US" b="1" i="1"/>
              <a:t>Between ___ and ___.</a:t>
            </a:r>
            <a:r>
              <a:rPr lang="en-US"/>
              <a:t> Point to syllable break with a pointer. S. earn point for correct response.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Prompt: </a:t>
            </a:r>
            <a:r>
              <a:rPr lang="en-US" b="1" i="1" dirty="0"/>
              <a:t>Elbows up! Scoop and read</a:t>
            </a:r>
            <a:r>
              <a:rPr lang="en-US" dirty="0"/>
              <a:t>. S. air scoop by syllable as T. scoops with </a:t>
            </a:r>
            <a:r>
              <a:rPr lang="en-US"/>
              <a:t>pointer. </a:t>
            </a:r>
            <a:endParaRPr lang="en-US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Prompt: </a:t>
            </a:r>
            <a:r>
              <a:rPr lang="en-US" b="1" i="1" dirty="0"/>
              <a:t>Whole word?</a:t>
            </a:r>
            <a:r>
              <a:rPr lang="en-US" dirty="0"/>
              <a:t> S. read chorally as T. underlines whole word with pointer. 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dirty="0">
                <a:ea typeface="Calibri" panose="020F0502020204030204"/>
                <a:cs typeface="Calibri" panose="020F0502020204030204"/>
              </a:rPr>
              <a:t>Call on S. to </a:t>
            </a:r>
            <a:r>
              <a:rPr lang="en-US" u="sng" dirty="0">
                <a:ea typeface="Calibri" panose="020F0502020204030204"/>
                <a:cs typeface="Calibri" panose="020F0502020204030204"/>
              </a:rPr>
              <a:t>justify</a:t>
            </a:r>
            <a:r>
              <a:rPr lang="en-US" dirty="0">
                <a:ea typeface="Calibri" panose="020F0502020204030204"/>
                <a:cs typeface="Calibri" panose="020F0502020204030204"/>
              </a:rPr>
              <a:t> the division rule &amp; earn another point (rotate students).</a:t>
            </a:r>
          </a:p>
        </p:txBody>
      </p:sp>
      <p:pic>
        <p:nvPicPr>
          <p:cNvPr id="3" name="Picture 2" descr="A close-up of a logo&#10;&#10;Description automatically generated">
            <a:extLst>
              <a:ext uri="{FF2B5EF4-FFF2-40B4-BE49-F238E27FC236}">
                <a16:creationId xmlns:a16="http://schemas.microsoft.com/office/drawing/2014/main" id="{1A4A03CE-909E-6A0B-5B64-4439D55593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937" y="883327"/>
            <a:ext cx="3424159" cy="1568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765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 panose="020B0502020202020204" pitchFamily="34" charset="0"/>
              </a:rPr>
              <a:t>ethnic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bathtub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31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13013" y="279904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 err="1">
                <a:latin typeface="Century Gothic" panose="020B0502020202020204" pitchFamily="34" charset="0"/>
              </a:rPr>
              <a:t>bishbat</a:t>
            </a:r>
            <a:endParaRPr lang="en-US" sz="16600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12072" y="6104965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4118111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enchant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793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 err="1">
                <a:latin typeface="Century Gothic" panose="020B0502020202020204" pitchFamily="34" charset="0"/>
              </a:rPr>
              <a:t>dothbet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412072" y="6104965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041210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0" dirty="0">
                <a:latin typeface="Century Gothic" panose="020B0502020202020204" pitchFamily="34" charset="0"/>
              </a:rPr>
              <a:t>splendid</a:t>
            </a:r>
          </a:p>
        </p:txBody>
      </p:sp>
    </p:spTree>
    <p:extLst>
      <p:ext uri="{BB962C8B-B14F-4D97-AF65-F5344CB8AC3E}">
        <p14:creationId xmlns:p14="http://schemas.microsoft.com/office/powerpoint/2010/main" val="4193027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menthol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549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63BB77-59E5-45CC-BEF6-D5B0F42FDB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AF3293A-D370-41A2-8255-73D966688F75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3.xml><?xml version="1.0" encoding="utf-8"?>
<ds:datastoreItem xmlns:ds="http://schemas.openxmlformats.org/officeDocument/2006/customXml" ds:itemID="{7172F204-CC0E-461E-AE24-15695E5297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96</Words>
  <Application>Microsoft Office PowerPoint</Application>
  <PresentationFormat>Widescreen</PresentationFormat>
  <Paragraphs>24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3.2</vt:lpstr>
      <vt:lpstr>Break, Scoop &amp; Read</vt:lpstr>
      <vt:lpstr>ethnic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Megan Bryant</cp:lastModifiedBy>
  <cp:revision>19</cp:revision>
  <dcterms:created xsi:type="dcterms:W3CDTF">2017-08-10T22:22:47Z</dcterms:created>
  <dcterms:modified xsi:type="dcterms:W3CDTF">2024-04-05T18:27:57Z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