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B98DAD-FA77-0FE6-1635-6670189BD66C}" v="259" dt="2024-04-04T19:51:43.827"/>
    <p1510:client id="{99A63C94-5D16-EA50-AB74-DD6A9A713E2B}" v="1" dt="2024-04-05T18:27:42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6CB98DAD-FA77-0FE6-1635-6670189BD66C}"/>
    <pc:docChg chg="modSld">
      <pc:chgData name="WENDALEE MARTIN WITTWER" userId="S::u0594444@umail.utah.edu::9fb0da18-f57d-4bac-a28f-413510cf2b5e" providerId="AD" clId="Web-{6CB98DAD-FA77-0FE6-1635-6670189BD66C}" dt="2024-04-04T19:51:43.827" v="260" actId="14100"/>
      <pc:docMkLst>
        <pc:docMk/>
      </pc:docMkLst>
      <pc:sldChg chg="addSp modSp">
        <pc:chgData name="WENDALEE MARTIN WITTWER" userId="S::u0594444@umail.utah.edu::9fb0da18-f57d-4bac-a28f-413510cf2b5e" providerId="AD" clId="Web-{6CB98DAD-FA77-0FE6-1635-6670189BD66C}" dt="2024-04-04T19:51:43.827" v="260" actId="14100"/>
        <pc:sldMkLst>
          <pc:docMk/>
          <pc:sldMk cId="607765463" sldId="278"/>
        </pc:sldMkLst>
        <pc:spChg chg="mod">
          <ac:chgData name="WENDALEE MARTIN WITTWER" userId="S::u0594444@umail.utah.edu::9fb0da18-f57d-4bac-a28f-413510cf2b5e" providerId="AD" clId="Web-{6CB98DAD-FA77-0FE6-1635-6670189BD66C}" dt="2024-04-04T19:50:45.420" v="256" actId="20577"/>
          <ac:spMkLst>
            <pc:docMk/>
            <pc:sldMk cId="607765463" sldId="278"/>
            <ac:spMk id="4" creationId="{00000000-0000-0000-0000-000000000000}"/>
          </ac:spMkLst>
        </pc:spChg>
        <pc:picChg chg="add mod">
          <ac:chgData name="WENDALEE MARTIN WITTWER" userId="S::u0594444@umail.utah.edu::9fb0da18-f57d-4bac-a28f-413510cf2b5e" providerId="AD" clId="Web-{6CB98DAD-FA77-0FE6-1635-6670189BD66C}" dt="2024-04-04T19:51:43.827" v="260" actId="14100"/>
          <ac:picMkLst>
            <pc:docMk/>
            <pc:sldMk cId="607765463" sldId="278"/>
            <ac:picMk id="3" creationId="{1A4A03CE-909E-6A0B-5B64-4439D5559345}"/>
          </ac:picMkLst>
        </pc:picChg>
      </pc:sldChg>
    </pc:docChg>
  </pc:docChgLst>
  <pc:docChgLst>
    <pc:chgData name="WENDALEE MARTIN WITTWER" userId="S::u0594444@umail.utah.edu::9fb0da18-f57d-4bac-a28f-413510cf2b5e" providerId="AD" clId="Web-{99A63C94-5D16-EA50-AB74-DD6A9A713E2B}"/>
    <pc:docChg chg="modSld">
      <pc:chgData name="WENDALEE MARTIN WITTWER" userId="S::u0594444@umail.utah.edu::9fb0da18-f57d-4bac-a28f-413510cf2b5e" providerId="AD" clId="Web-{99A63C94-5D16-EA50-AB74-DD6A9A713E2B}" dt="2024-04-05T18:27:42.913" v="0" actId="20577"/>
      <pc:docMkLst>
        <pc:docMk/>
      </pc:docMkLst>
      <pc:sldChg chg="modSp">
        <pc:chgData name="WENDALEE MARTIN WITTWER" userId="S::u0594444@umail.utah.edu::9fb0da18-f57d-4bac-a28f-413510cf2b5e" providerId="AD" clId="Web-{99A63C94-5D16-EA50-AB74-DD6A9A713E2B}" dt="2024-04-05T18:27:42.913" v="0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99A63C94-5D16-EA50-AB74-DD6A9A713E2B}" dt="2024-04-05T18:27:42.913" v="0" actId="20577"/>
          <ac:spMkLst>
            <pc:docMk/>
            <pc:sldMk cId="1240602439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Accuracy Activity: Break, Scoop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impact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admit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>
                <a:latin typeface="Century Gothic" panose="020B0502020202020204" pitchFamily="34" charset="0"/>
              </a:rPr>
              <a:t>azbim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65330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Break, Scoop &amp; Read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3348" y="1688216"/>
            <a:ext cx="11352552" cy="425140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Each S. needs white board &amp; marker.</a:t>
            </a:r>
          </a:p>
          <a:p>
            <a:pPr marL="514350" indent="-514350">
              <a:buAutoNum type="arabicPeriod"/>
            </a:pPr>
            <a:r>
              <a:rPr lang="en-US" dirty="0"/>
              <a:t>Choose 10-15 words from current module. </a:t>
            </a:r>
            <a:endParaRPr lang="en-US"/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r>
              <a:rPr lang="en-US" b="1" i="1" dirty="0"/>
              <a:t>Where do we break? Between ____ &amp; ____. Write the letters on your white board.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b="1" i="1" dirty="0"/>
              <a:t>Boards up!</a:t>
            </a:r>
            <a:r>
              <a:rPr lang="en-US" dirty="0"/>
              <a:t> S. respond chorally: </a:t>
            </a:r>
            <a:r>
              <a:rPr lang="en-US" b="1" i="1"/>
              <a:t>Between ___ and ___.</a:t>
            </a:r>
            <a:r>
              <a:rPr lang="en-US"/>
              <a:t> Point to syllable break with a pointer. S. earn point for correct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Elbows up! Scoop and read</a:t>
            </a:r>
            <a:r>
              <a:rPr lang="en-US" dirty="0"/>
              <a:t>. S. air scoop by syllable as T. scoops with </a:t>
            </a:r>
            <a:r>
              <a:rPr lang="en-US"/>
              <a:t>pointer. 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Whole word?</a:t>
            </a:r>
            <a:r>
              <a:rPr lang="en-US" dirty="0"/>
              <a:t> S. read chorally as T. underlines whole word with pointer.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Call on S. to </a:t>
            </a:r>
            <a:r>
              <a:rPr lang="en-US" u="sng" dirty="0">
                <a:ea typeface="Calibri" panose="020F0502020204030204"/>
                <a:cs typeface="Calibri" panose="020F0502020204030204"/>
              </a:rPr>
              <a:t>justify</a:t>
            </a:r>
            <a:r>
              <a:rPr lang="en-US" dirty="0">
                <a:ea typeface="Calibri" panose="020F0502020204030204"/>
                <a:cs typeface="Calibri" panose="020F0502020204030204"/>
              </a:rPr>
              <a:t> the division rule &amp; earn another point (rotate students).</a:t>
            </a:r>
          </a:p>
        </p:txBody>
      </p: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1A4A03CE-909E-6A0B-5B64-4439D5559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937" y="883327"/>
            <a:ext cx="3424159" cy="156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6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comment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publish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conduct</a:t>
            </a:r>
          </a:p>
          <a:p>
            <a:pPr algn="ctr"/>
            <a:r>
              <a:rPr lang="en-US" sz="2800" i="1" dirty="0">
                <a:latin typeface="Century Gothic" panose="020B0502020202020204" pitchFamily="34" charset="0"/>
              </a:rPr>
              <a:t>**meaning how you act</a:t>
            </a:r>
            <a:endParaRPr lang="en-US" sz="32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index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contact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distinct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expand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BF1CEC-75F2-4CEC-B623-01BD3C1B4E39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8A753A34-266F-4F1A-90D8-522C6999E0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B497A2-A88D-458D-94BD-1291699481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99</Words>
  <Application>Microsoft Office PowerPoint</Application>
  <PresentationFormat>Widescreen</PresentationFormat>
  <Paragraphs>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3.1</vt:lpstr>
      <vt:lpstr>Break, Scoop &amp; Read</vt:lpstr>
      <vt:lpstr>comment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79</cp:revision>
  <dcterms:created xsi:type="dcterms:W3CDTF">2017-08-10T22:22:47Z</dcterms:created>
  <dcterms:modified xsi:type="dcterms:W3CDTF">2024-04-05T18:27:43Z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