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10" r:id="rId5"/>
    <p:sldId id="257" r:id="rId6"/>
    <p:sldId id="357" r:id="rId7"/>
    <p:sldId id="347" r:id="rId8"/>
    <p:sldId id="258" r:id="rId9"/>
    <p:sldId id="259" r:id="rId10"/>
    <p:sldId id="260" r:id="rId11"/>
    <p:sldId id="262" r:id="rId12"/>
    <p:sldId id="263" r:id="rId13"/>
    <p:sldId id="264" r:id="rId14"/>
    <p:sldId id="266" r:id="rId15"/>
    <p:sldId id="267" r:id="rId16"/>
    <p:sldId id="268" r:id="rId17"/>
    <p:sldId id="269" r:id="rId18"/>
    <p:sldId id="270" r:id="rId19"/>
    <p:sldId id="271" r:id="rId20"/>
    <p:sldId id="273" r:id="rId21"/>
    <p:sldId id="274" r:id="rId22"/>
    <p:sldId id="275" r:id="rId23"/>
    <p:sldId id="278" r:id="rId24"/>
    <p:sldId id="358" r:id="rId25"/>
    <p:sldId id="279" r:id="rId26"/>
    <p:sldId id="364" r:id="rId27"/>
    <p:sldId id="280" r:id="rId28"/>
    <p:sldId id="281" r:id="rId29"/>
    <p:sldId id="282" r:id="rId30"/>
    <p:sldId id="283" r:id="rId31"/>
    <p:sldId id="285" r:id="rId32"/>
    <p:sldId id="365" r:id="rId33"/>
    <p:sldId id="286" r:id="rId34"/>
    <p:sldId id="359" r:id="rId35"/>
    <p:sldId id="287" r:id="rId36"/>
    <p:sldId id="288" r:id="rId37"/>
    <p:sldId id="289" r:id="rId38"/>
    <p:sldId id="360" r:id="rId39"/>
    <p:sldId id="363" r:id="rId40"/>
    <p:sldId id="290" r:id="rId41"/>
    <p:sldId id="293" r:id="rId42"/>
    <p:sldId id="361" r:id="rId43"/>
    <p:sldId id="362" r:id="rId44"/>
    <p:sldId id="294" r:id="rId45"/>
    <p:sldId id="366" r:id="rId4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1B401-063D-8C17-BF76-F3A9F829B5F7}" v="45" dt="2024-10-17T15:46:45.480"/>
    <p1510:client id="{D60A29BE-72DA-1FEE-9B6D-30E2EEC3258D}" v="14" dt="2024-10-17T15:36:39.8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viewProps" Target="viewProps.xml"/><Relationship Id="rId8" Type="http://schemas.openxmlformats.org/officeDocument/2006/relationships/slide" Target="slides/slide4.xml"/><Relationship Id="rId51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1201B401-063D-8C17-BF76-F3A9F829B5F7}"/>
    <pc:docChg chg="addSld delSld modSld sldOrd">
      <pc:chgData name="WENDALEE MARTIN WITTWER" userId="S::u0594444@umail.utah.edu::9fb0da18-f57d-4bac-a28f-413510cf2b5e" providerId="AD" clId="Web-{1201B401-063D-8C17-BF76-F3A9F829B5F7}" dt="2024-10-17T15:46:45.480" v="43" actId="20577"/>
      <pc:docMkLst>
        <pc:docMk/>
      </pc:docMkLst>
      <pc:sldChg chg="del">
        <pc:chgData name="WENDALEE MARTIN WITTWER" userId="S::u0594444@umail.utah.edu::9fb0da18-f57d-4bac-a28f-413510cf2b5e" providerId="AD" clId="Web-{1201B401-063D-8C17-BF76-F3A9F829B5F7}" dt="2024-10-17T15:41:03.162" v="5"/>
        <pc:sldMkLst>
          <pc:docMk/>
          <pc:sldMk cId="3362281441" sldId="291"/>
        </pc:sldMkLst>
      </pc:sldChg>
      <pc:sldChg chg="del">
        <pc:chgData name="WENDALEE MARTIN WITTWER" userId="S::u0594444@umail.utah.edu::9fb0da18-f57d-4bac-a28f-413510cf2b5e" providerId="AD" clId="Web-{1201B401-063D-8C17-BF76-F3A9F829B5F7}" dt="2024-10-17T15:41:04.209" v="6"/>
        <pc:sldMkLst>
          <pc:docMk/>
          <pc:sldMk cId="2077220611" sldId="292"/>
        </pc:sldMkLst>
      </pc:sldChg>
      <pc:sldChg chg="del">
        <pc:chgData name="WENDALEE MARTIN WITTWER" userId="S::u0594444@umail.utah.edu::9fb0da18-f57d-4bac-a28f-413510cf2b5e" providerId="AD" clId="Web-{1201B401-063D-8C17-BF76-F3A9F829B5F7}" dt="2024-10-17T15:36:57.485" v="0"/>
        <pc:sldMkLst>
          <pc:docMk/>
          <pc:sldMk cId="2316395198" sldId="302"/>
        </pc:sldMkLst>
      </pc:sldChg>
      <pc:sldChg chg="del">
        <pc:chgData name="WENDALEE MARTIN WITTWER" userId="S::u0594444@umail.utah.edu::9fb0da18-f57d-4bac-a28f-413510cf2b5e" providerId="AD" clId="Web-{1201B401-063D-8C17-BF76-F3A9F829B5F7}" dt="2024-10-17T15:37:04.282" v="1"/>
        <pc:sldMkLst>
          <pc:docMk/>
          <pc:sldMk cId="831480152" sldId="304"/>
        </pc:sldMkLst>
      </pc:sldChg>
      <pc:sldChg chg="del">
        <pc:chgData name="WENDALEE MARTIN WITTWER" userId="S::u0594444@umail.utah.edu::9fb0da18-f57d-4bac-a28f-413510cf2b5e" providerId="AD" clId="Web-{1201B401-063D-8C17-BF76-F3A9F829B5F7}" dt="2024-10-17T15:37:09.079" v="2"/>
        <pc:sldMkLst>
          <pc:docMk/>
          <pc:sldMk cId="4020122843" sldId="306"/>
        </pc:sldMkLst>
      </pc:sldChg>
      <pc:sldChg chg="del">
        <pc:chgData name="WENDALEE MARTIN WITTWER" userId="S::u0594444@umail.utah.edu::9fb0da18-f57d-4bac-a28f-413510cf2b5e" providerId="AD" clId="Web-{1201B401-063D-8C17-BF76-F3A9F829B5F7}" dt="2024-10-17T15:37:12.923" v="3"/>
        <pc:sldMkLst>
          <pc:docMk/>
          <pc:sldMk cId="3694570275" sldId="307"/>
        </pc:sldMkLst>
      </pc:sldChg>
      <pc:sldChg chg="del">
        <pc:chgData name="WENDALEE MARTIN WITTWER" userId="S::u0594444@umail.utah.edu::9fb0da18-f57d-4bac-a28f-413510cf2b5e" providerId="AD" clId="Web-{1201B401-063D-8C17-BF76-F3A9F829B5F7}" dt="2024-10-17T15:37:16.892" v="4"/>
        <pc:sldMkLst>
          <pc:docMk/>
          <pc:sldMk cId="1277697710" sldId="309"/>
        </pc:sldMkLst>
      </pc:sldChg>
      <pc:sldChg chg="modSp add replId">
        <pc:chgData name="WENDALEE MARTIN WITTWER" userId="S::u0594444@umail.utah.edu::9fb0da18-f57d-4bac-a28f-413510cf2b5e" providerId="AD" clId="Web-{1201B401-063D-8C17-BF76-F3A9F829B5F7}" dt="2024-10-17T15:42:14.882" v="9" actId="20577"/>
        <pc:sldMkLst>
          <pc:docMk/>
          <pc:sldMk cId="3228393581" sldId="358"/>
        </pc:sldMkLst>
        <pc:spChg chg="mod">
          <ac:chgData name="WENDALEE MARTIN WITTWER" userId="S::u0594444@umail.utah.edu::9fb0da18-f57d-4bac-a28f-413510cf2b5e" providerId="AD" clId="Web-{1201B401-063D-8C17-BF76-F3A9F829B5F7}" dt="2024-10-17T15:42:14.882" v="9" actId="20577"/>
          <ac:spMkLst>
            <pc:docMk/>
            <pc:sldMk cId="3228393581" sldId="358"/>
            <ac:spMk id="3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1201B401-063D-8C17-BF76-F3A9F829B5F7}" dt="2024-10-17T15:42:32.413" v="11" actId="20577"/>
        <pc:sldMkLst>
          <pc:docMk/>
          <pc:sldMk cId="3764230471" sldId="359"/>
        </pc:sldMkLst>
        <pc:spChg chg="mod">
          <ac:chgData name="WENDALEE MARTIN WITTWER" userId="S::u0594444@umail.utah.edu::9fb0da18-f57d-4bac-a28f-413510cf2b5e" providerId="AD" clId="Web-{1201B401-063D-8C17-BF76-F3A9F829B5F7}" dt="2024-10-17T15:42:32.413" v="11" actId="20577"/>
          <ac:spMkLst>
            <pc:docMk/>
            <pc:sldMk cId="3764230471" sldId="359"/>
            <ac:spMk id="3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1201B401-063D-8C17-BF76-F3A9F829B5F7}" dt="2024-10-17T15:42:59.008" v="14" actId="20577"/>
        <pc:sldMkLst>
          <pc:docMk/>
          <pc:sldMk cId="875112098" sldId="360"/>
        </pc:sldMkLst>
        <pc:spChg chg="mod">
          <ac:chgData name="WENDALEE MARTIN WITTWER" userId="S::u0594444@umail.utah.edu::9fb0da18-f57d-4bac-a28f-413510cf2b5e" providerId="AD" clId="Web-{1201B401-063D-8C17-BF76-F3A9F829B5F7}" dt="2024-10-17T15:42:59.008" v="14" actId="20577"/>
          <ac:spMkLst>
            <pc:docMk/>
            <pc:sldMk cId="875112098" sldId="360"/>
            <ac:spMk id="3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1201B401-063D-8C17-BF76-F3A9F829B5F7}" dt="2024-10-17T15:43:15.320" v="17" actId="20577"/>
        <pc:sldMkLst>
          <pc:docMk/>
          <pc:sldMk cId="2117680315" sldId="361"/>
        </pc:sldMkLst>
        <pc:spChg chg="mod">
          <ac:chgData name="WENDALEE MARTIN WITTWER" userId="S::u0594444@umail.utah.edu::9fb0da18-f57d-4bac-a28f-413510cf2b5e" providerId="AD" clId="Web-{1201B401-063D-8C17-BF76-F3A9F829B5F7}" dt="2024-10-17T15:43:15.320" v="17" actId="20577"/>
          <ac:spMkLst>
            <pc:docMk/>
            <pc:sldMk cId="2117680315" sldId="361"/>
            <ac:spMk id="3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1201B401-063D-8C17-BF76-F3A9F829B5F7}" dt="2024-10-17T15:44:03.571" v="26" actId="20577"/>
        <pc:sldMkLst>
          <pc:docMk/>
          <pc:sldMk cId="713940314" sldId="362"/>
        </pc:sldMkLst>
        <pc:spChg chg="mod">
          <ac:chgData name="WENDALEE MARTIN WITTWER" userId="S::u0594444@umail.utah.edu::9fb0da18-f57d-4bac-a28f-413510cf2b5e" providerId="AD" clId="Web-{1201B401-063D-8C17-BF76-F3A9F829B5F7}" dt="2024-10-17T15:44:03.571" v="26" actId="20577"/>
          <ac:spMkLst>
            <pc:docMk/>
            <pc:sldMk cId="713940314" sldId="362"/>
            <ac:spMk id="3" creationId="{00000000-0000-0000-0000-000000000000}"/>
          </ac:spMkLst>
        </pc:spChg>
      </pc:sldChg>
      <pc:sldChg chg="modSp add ord replId">
        <pc:chgData name="WENDALEE MARTIN WITTWER" userId="S::u0594444@umail.utah.edu::9fb0da18-f57d-4bac-a28f-413510cf2b5e" providerId="AD" clId="Web-{1201B401-063D-8C17-BF76-F3A9F829B5F7}" dt="2024-10-17T15:45:20.869" v="30"/>
        <pc:sldMkLst>
          <pc:docMk/>
          <pc:sldMk cId="557015273" sldId="363"/>
        </pc:sldMkLst>
        <pc:spChg chg="mod">
          <ac:chgData name="WENDALEE MARTIN WITTWER" userId="S::u0594444@umail.utah.edu::9fb0da18-f57d-4bac-a28f-413510cf2b5e" providerId="AD" clId="Web-{1201B401-063D-8C17-BF76-F3A9F829B5F7}" dt="2024-10-17T15:45:20.698" v="29" actId="20577"/>
          <ac:spMkLst>
            <pc:docMk/>
            <pc:sldMk cId="557015273" sldId="363"/>
            <ac:spMk id="3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1201B401-063D-8C17-BF76-F3A9F829B5F7}" dt="2024-10-17T15:45:56.667" v="36" actId="20577"/>
        <pc:sldMkLst>
          <pc:docMk/>
          <pc:sldMk cId="3147162236" sldId="364"/>
        </pc:sldMkLst>
        <pc:spChg chg="mod">
          <ac:chgData name="WENDALEE MARTIN WITTWER" userId="S::u0594444@umail.utah.edu::9fb0da18-f57d-4bac-a28f-413510cf2b5e" providerId="AD" clId="Web-{1201B401-063D-8C17-BF76-F3A9F829B5F7}" dt="2024-10-17T15:45:56.667" v="36" actId="20577"/>
          <ac:spMkLst>
            <pc:docMk/>
            <pc:sldMk cId="3147162236" sldId="364"/>
            <ac:spMk id="3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1201B401-063D-8C17-BF76-F3A9F829B5F7}" dt="2024-10-17T15:46:18.730" v="39" actId="20577"/>
        <pc:sldMkLst>
          <pc:docMk/>
          <pc:sldMk cId="825421048" sldId="365"/>
        </pc:sldMkLst>
        <pc:spChg chg="mod">
          <ac:chgData name="WENDALEE MARTIN WITTWER" userId="S::u0594444@umail.utah.edu::9fb0da18-f57d-4bac-a28f-413510cf2b5e" providerId="AD" clId="Web-{1201B401-063D-8C17-BF76-F3A9F829B5F7}" dt="2024-10-17T15:46:18.730" v="39" actId="20577"/>
          <ac:spMkLst>
            <pc:docMk/>
            <pc:sldMk cId="825421048" sldId="365"/>
            <ac:spMk id="3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1201B401-063D-8C17-BF76-F3A9F829B5F7}" dt="2024-10-17T15:46:45.480" v="43" actId="20577"/>
        <pc:sldMkLst>
          <pc:docMk/>
          <pc:sldMk cId="4268588312" sldId="366"/>
        </pc:sldMkLst>
        <pc:spChg chg="mod">
          <ac:chgData name="WENDALEE MARTIN WITTWER" userId="S::u0594444@umail.utah.edu::9fb0da18-f57d-4bac-a28f-413510cf2b5e" providerId="AD" clId="Web-{1201B401-063D-8C17-BF76-F3A9F829B5F7}" dt="2024-10-17T15:46:45.480" v="43" actId="20577"/>
          <ac:spMkLst>
            <pc:docMk/>
            <pc:sldMk cId="4268588312" sldId="366"/>
            <ac:spMk id="3" creationId="{00000000-0000-0000-0000-000000000000}"/>
          </ac:spMkLst>
        </pc:spChg>
      </pc:sldChg>
    </pc:docChg>
  </pc:docChgLst>
  <pc:docChgLst>
    <pc:chgData name="WENDALEE MARTIN WITTWER" userId="S::u0594444@umail.utah.edu::9fb0da18-f57d-4bac-a28f-413510cf2b5e" providerId="AD" clId="Web-{46882A85-556A-6943-9D40-4E1DB4A148D2}"/>
    <pc:docChg chg="addSld delSld modSld">
      <pc:chgData name="WENDALEE MARTIN WITTWER" userId="S::u0594444@umail.utah.edu::9fb0da18-f57d-4bac-a28f-413510cf2b5e" providerId="AD" clId="Web-{46882A85-556A-6943-9D40-4E1DB4A148D2}" dt="2024-04-04T18:57:16.631" v="87" actId="20577"/>
      <pc:docMkLst>
        <pc:docMk/>
      </pc:docMkLst>
      <pc:sldChg chg="modSp">
        <pc:chgData name="WENDALEE MARTIN WITTWER" userId="S::u0594444@umail.utah.edu::9fb0da18-f57d-4bac-a28f-413510cf2b5e" providerId="AD" clId="Web-{46882A85-556A-6943-9D40-4E1DB4A148D2}" dt="2024-04-04T18:48:14.886" v="5" actId="20577"/>
        <pc:sldMkLst>
          <pc:docMk/>
          <pc:sldMk cId="1240602439" sldId="256"/>
        </pc:sldMkLst>
        <pc:spChg chg="mod">
          <ac:chgData name="WENDALEE MARTIN WITTWER" userId="S::u0594444@umail.utah.edu::9fb0da18-f57d-4bac-a28f-413510cf2b5e" providerId="AD" clId="Web-{46882A85-556A-6943-9D40-4E1DB4A148D2}" dt="2024-04-04T18:48:14.886" v="5" actId="20577"/>
          <ac:spMkLst>
            <pc:docMk/>
            <pc:sldMk cId="1240602439" sldId="256"/>
            <ac:spMk id="3" creationId="{00000000-0000-0000-0000-000000000000}"/>
          </ac:spMkLst>
        </pc:spChg>
      </pc:sldChg>
      <pc:sldChg chg="add del">
        <pc:chgData name="WENDALEE MARTIN WITTWER" userId="S::u0594444@umail.utah.edu::9fb0da18-f57d-4bac-a28f-413510cf2b5e" providerId="AD" clId="Web-{46882A85-556A-6943-9D40-4E1DB4A148D2}" dt="2024-04-04T18:53:15.017" v="44"/>
        <pc:sldMkLst>
          <pc:docMk/>
          <pc:sldMk cId="1988793773" sldId="261"/>
        </pc:sldMkLst>
      </pc:sldChg>
      <pc:sldChg chg="del">
        <pc:chgData name="WENDALEE MARTIN WITTWER" userId="S::u0594444@umail.utah.edu::9fb0da18-f57d-4bac-a28f-413510cf2b5e" providerId="AD" clId="Web-{46882A85-556A-6943-9D40-4E1DB4A148D2}" dt="2024-04-04T18:53:16.283" v="45"/>
        <pc:sldMkLst>
          <pc:docMk/>
          <pc:sldMk cId="3067687439" sldId="265"/>
        </pc:sldMkLst>
      </pc:sldChg>
      <pc:sldChg chg="del">
        <pc:chgData name="WENDALEE MARTIN WITTWER" userId="S::u0594444@umail.utah.edu::9fb0da18-f57d-4bac-a28f-413510cf2b5e" providerId="AD" clId="Web-{46882A85-556A-6943-9D40-4E1DB4A148D2}" dt="2024-04-04T18:53:42.596" v="49"/>
        <pc:sldMkLst>
          <pc:docMk/>
          <pc:sldMk cId="3290271745" sldId="272"/>
        </pc:sldMkLst>
      </pc:sldChg>
      <pc:sldChg chg="del">
        <pc:chgData name="WENDALEE MARTIN WITTWER" userId="S::u0594444@umail.utah.edu::9fb0da18-f57d-4bac-a28f-413510cf2b5e" providerId="AD" clId="Web-{46882A85-556A-6943-9D40-4E1DB4A148D2}" dt="2024-04-04T18:53:57.580" v="51"/>
        <pc:sldMkLst>
          <pc:docMk/>
          <pc:sldMk cId="1717078616" sldId="276"/>
        </pc:sldMkLst>
      </pc:sldChg>
      <pc:sldChg chg="del">
        <pc:chgData name="WENDALEE MARTIN WITTWER" userId="S::u0594444@umail.utah.edu::9fb0da18-f57d-4bac-a28f-413510cf2b5e" providerId="AD" clId="Web-{46882A85-556A-6943-9D40-4E1DB4A148D2}" dt="2024-04-04T18:54:08.690" v="53"/>
        <pc:sldMkLst>
          <pc:docMk/>
          <pc:sldMk cId="2673536193" sldId="284"/>
        </pc:sldMkLst>
      </pc:sldChg>
      <pc:sldChg chg="del">
        <pc:chgData name="WENDALEE MARTIN WITTWER" userId="S::u0594444@umail.utah.edu::9fb0da18-f57d-4bac-a28f-413510cf2b5e" providerId="AD" clId="Web-{46882A85-556A-6943-9D40-4E1DB4A148D2}" dt="2024-04-04T18:54:21.362" v="55"/>
        <pc:sldMkLst>
          <pc:docMk/>
          <pc:sldMk cId="3365024531" sldId="297"/>
        </pc:sldMkLst>
      </pc:sldChg>
      <pc:sldChg chg="del">
        <pc:chgData name="WENDALEE MARTIN WITTWER" userId="S::u0594444@umail.utah.edu::9fb0da18-f57d-4bac-a28f-413510cf2b5e" providerId="AD" clId="Web-{46882A85-556A-6943-9D40-4E1DB4A148D2}" dt="2024-04-04T18:54:35.081" v="57"/>
        <pc:sldMkLst>
          <pc:docMk/>
          <pc:sldMk cId="3853859988" sldId="298"/>
        </pc:sldMkLst>
      </pc:sldChg>
      <pc:sldChg chg="del">
        <pc:chgData name="WENDALEE MARTIN WITTWER" userId="S::u0594444@umail.utah.edu::9fb0da18-f57d-4bac-a28f-413510cf2b5e" providerId="AD" clId="Web-{46882A85-556A-6943-9D40-4E1DB4A148D2}" dt="2024-04-04T18:53:29.267" v="47"/>
        <pc:sldMkLst>
          <pc:docMk/>
          <pc:sldMk cId="2371103162" sldId="299"/>
        </pc:sldMkLst>
      </pc:sldChg>
      <pc:sldChg chg="del">
        <pc:chgData name="WENDALEE MARTIN WITTWER" userId="S::u0594444@umail.utah.edu::9fb0da18-f57d-4bac-a28f-413510cf2b5e" providerId="AD" clId="Web-{46882A85-556A-6943-9D40-4E1DB4A148D2}" dt="2024-04-04T18:51:47.968" v="39"/>
        <pc:sldMkLst>
          <pc:docMk/>
          <pc:sldMk cId="2022261193" sldId="300"/>
        </pc:sldMkLst>
      </pc:sldChg>
      <pc:sldChg chg="modSp add">
        <pc:chgData name="WENDALEE MARTIN WITTWER" userId="S::u0594444@umail.utah.edu::9fb0da18-f57d-4bac-a28f-413510cf2b5e" providerId="AD" clId="Web-{46882A85-556A-6943-9D40-4E1DB4A148D2}" dt="2024-04-04T18:57:16.631" v="87" actId="20577"/>
        <pc:sldMkLst>
          <pc:docMk/>
          <pc:sldMk cId="607765463" sldId="301"/>
        </pc:sldMkLst>
        <pc:spChg chg="mod">
          <ac:chgData name="WENDALEE MARTIN WITTWER" userId="S::u0594444@umail.utah.edu::9fb0da18-f57d-4bac-a28f-413510cf2b5e" providerId="AD" clId="Web-{46882A85-556A-6943-9D40-4E1DB4A148D2}" dt="2024-04-04T18:51:38.890" v="38" actId="1076"/>
          <ac:spMkLst>
            <pc:docMk/>
            <pc:sldMk cId="607765463" sldId="301"/>
            <ac:spMk id="2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46882A85-556A-6943-9D40-4E1DB4A148D2}" dt="2024-04-04T18:57:16.631" v="87" actId="20577"/>
          <ac:spMkLst>
            <pc:docMk/>
            <pc:sldMk cId="607765463" sldId="301"/>
            <ac:spMk id="4" creationId="{00000000-0000-0000-0000-000000000000}"/>
          </ac:spMkLst>
        </pc:spChg>
        <pc:grpChg chg="mod">
          <ac:chgData name="WENDALEE MARTIN WITTWER" userId="S::u0594444@umail.utah.edu::9fb0da18-f57d-4bac-a28f-413510cf2b5e" providerId="AD" clId="Web-{46882A85-556A-6943-9D40-4E1DB4A148D2}" dt="2024-04-04T18:51:29.296" v="36" actId="1076"/>
          <ac:grpSpMkLst>
            <pc:docMk/>
            <pc:sldMk cId="607765463" sldId="301"/>
            <ac:grpSpMk id="9" creationId="{00000000-0000-0000-0000-000000000000}"/>
          </ac:grpSpMkLst>
        </pc:grpChg>
      </pc:sldChg>
      <pc:sldChg chg="add">
        <pc:chgData name="WENDALEE MARTIN WITTWER" userId="S::u0594444@umail.utah.edu::9fb0da18-f57d-4bac-a28f-413510cf2b5e" providerId="AD" clId="Web-{46882A85-556A-6943-9D40-4E1DB4A148D2}" dt="2024-04-04T18:52:29.422" v="40"/>
        <pc:sldMkLst>
          <pc:docMk/>
          <pc:sldMk cId="2316395198" sldId="302"/>
        </pc:sldMkLst>
      </pc:sldChg>
      <pc:sldChg chg="add del">
        <pc:chgData name="WENDALEE MARTIN WITTWER" userId="S::u0594444@umail.utah.edu::9fb0da18-f57d-4bac-a28f-413510cf2b5e" providerId="AD" clId="Web-{46882A85-556A-6943-9D40-4E1DB4A148D2}" dt="2024-04-04T18:55:06.035" v="58"/>
        <pc:sldMkLst>
          <pc:docMk/>
          <pc:sldMk cId="469706352" sldId="303"/>
        </pc:sldMkLst>
      </pc:sldChg>
      <pc:sldChg chg="add">
        <pc:chgData name="WENDALEE MARTIN WITTWER" userId="S::u0594444@umail.utah.edu::9fb0da18-f57d-4bac-a28f-413510cf2b5e" providerId="AD" clId="Web-{46882A85-556A-6943-9D40-4E1DB4A148D2}" dt="2024-04-04T18:53:27.298" v="46"/>
        <pc:sldMkLst>
          <pc:docMk/>
          <pc:sldMk cId="831480152" sldId="304"/>
        </pc:sldMkLst>
      </pc:sldChg>
      <pc:sldChg chg="add del">
        <pc:chgData name="WENDALEE MARTIN WITTWER" userId="S::u0594444@umail.utah.edu::9fb0da18-f57d-4bac-a28f-413510cf2b5e" providerId="AD" clId="Web-{46882A85-556A-6943-9D40-4E1DB4A148D2}" dt="2024-04-04T18:55:52.364" v="60"/>
        <pc:sldMkLst>
          <pc:docMk/>
          <pc:sldMk cId="3904601818" sldId="305"/>
        </pc:sldMkLst>
      </pc:sldChg>
      <pc:sldChg chg="add">
        <pc:chgData name="WENDALEE MARTIN WITTWER" userId="S::u0594444@umail.utah.edu::9fb0da18-f57d-4bac-a28f-413510cf2b5e" providerId="AD" clId="Web-{46882A85-556A-6943-9D40-4E1DB4A148D2}" dt="2024-04-04T18:53:54.424" v="50"/>
        <pc:sldMkLst>
          <pc:docMk/>
          <pc:sldMk cId="4020122843" sldId="306"/>
        </pc:sldMkLst>
      </pc:sldChg>
      <pc:sldChg chg="add">
        <pc:chgData name="WENDALEE MARTIN WITTWER" userId="S::u0594444@umail.utah.edu::9fb0da18-f57d-4bac-a28f-413510cf2b5e" providerId="AD" clId="Web-{46882A85-556A-6943-9D40-4E1DB4A148D2}" dt="2024-04-04T18:54:06.783" v="52"/>
        <pc:sldMkLst>
          <pc:docMk/>
          <pc:sldMk cId="3694570275" sldId="307"/>
        </pc:sldMkLst>
      </pc:sldChg>
      <pc:sldChg chg="add del">
        <pc:chgData name="WENDALEE MARTIN WITTWER" userId="S::u0594444@umail.utah.edu::9fb0da18-f57d-4bac-a28f-413510cf2b5e" providerId="AD" clId="Web-{46882A85-556A-6943-9D40-4E1DB4A148D2}" dt="2024-04-04T18:55:21.097" v="59"/>
        <pc:sldMkLst>
          <pc:docMk/>
          <pc:sldMk cId="3970184329" sldId="308"/>
        </pc:sldMkLst>
      </pc:sldChg>
      <pc:sldChg chg="add">
        <pc:chgData name="WENDALEE MARTIN WITTWER" userId="S::u0594444@umail.utah.edu::9fb0da18-f57d-4bac-a28f-413510cf2b5e" providerId="AD" clId="Web-{46882A85-556A-6943-9D40-4E1DB4A148D2}" dt="2024-04-04T18:54:29.518" v="56"/>
        <pc:sldMkLst>
          <pc:docMk/>
          <pc:sldMk cId="1277697710" sldId="309"/>
        </pc:sldMkLst>
      </pc:sldChg>
    </pc:docChg>
  </pc:docChgLst>
  <pc:docChgLst>
    <pc:chgData name="WENDALEE MARTIN WITTWER" userId="S::u0594444@umail.utah.edu::9fb0da18-f57d-4bac-a28f-413510cf2b5e" providerId="AD" clId="Web-{D60A29BE-72DA-1FEE-9B6D-30E2EEC3258D}"/>
    <pc:docChg chg="addSld delSld modSld">
      <pc:chgData name="WENDALEE MARTIN WITTWER" userId="S::u0594444@umail.utah.edu::9fb0da18-f57d-4bac-a28f-413510cf2b5e" providerId="AD" clId="Web-{D60A29BE-72DA-1FEE-9B6D-30E2EEC3258D}" dt="2024-10-17T15:36:39.806" v="12"/>
      <pc:docMkLst>
        <pc:docMk/>
      </pc:docMkLst>
      <pc:sldChg chg="del">
        <pc:chgData name="WENDALEE MARTIN WITTWER" userId="S::u0594444@umail.utah.edu::9fb0da18-f57d-4bac-a28f-413510cf2b5e" providerId="AD" clId="Web-{D60A29BE-72DA-1FEE-9B6D-30E2EEC3258D}" dt="2024-10-17T15:36:11.509" v="5"/>
        <pc:sldMkLst>
          <pc:docMk/>
          <pc:sldMk cId="1240602439" sldId="256"/>
        </pc:sldMkLst>
      </pc:sldChg>
      <pc:sldChg chg="add">
        <pc:chgData name="WENDALEE MARTIN WITTWER" userId="S::u0594444@umail.utah.edu::9fb0da18-f57d-4bac-a28f-413510cf2b5e" providerId="AD" clId="Web-{D60A29BE-72DA-1FEE-9B6D-30E2EEC3258D}" dt="2024-10-17T15:35:50.602" v="1"/>
        <pc:sldMkLst>
          <pc:docMk/>
          <pc:sldMk cId="419166669" sldId="257"/>
        </pc:sldMkLst>
      </pc:sldChg>
      <pc:sldChg chg="add del">
        <pc:chgData name="WENDALEE MARTIN WITTWER" userId="S::u0594444@umail.utah.edu::9fb0da18-f57d-4bac-a28f-413510cf2b5e" providerId="AD" clId="Web-{D60A29BE-72DA-1FEE-9B6D-30E2EEC3258D}" dt="2024-10-17T15:36:29.743" v="10"/>
        <pc:sldMkLst>
          <pc:docMk/>
          <pc:sldMk cId="2267746553" sldId="258"/>
        </pc:sldMkLst>
      </pc:sldChg>
      <pc:sldChg chg="add del">
        <pc:chgData name="WENDALEE MARTIN WITTWER" userId="S::u0594444@umail.utah.edu::9fb0da18-f57d-4bac-a28f-413510cf2b5e" providerId="AD" clId="Web-{D60A29BE-72DA-1FEE-9B6D-30E2EEC3258D}" dt="2024-10-17T15:36:25.228" v="9"/>
        <pc:sldMkLst>
          <pc:docMk/>
          <pc:sldMk cId="3115531769" sldId="259"/>
        </pc:sldMkLst>
      </pc:sldChg>
      <pc:sldChg chg="add del">
        <pc:chgData name="WENDALEE MARTIN WITTWER" userId="S::u0594444@umail.utah.edu::9fb0da18-f57d-4bac-a28f-413510cf2b5e" providerId="AD" clId="Web-{D60A29BE-72DA-1FEE-9B6D-30E2EEC3258D}" dt="2024-10-17T15:36:39.806" v="12"/>
        <pc:sldMkLst>
          <pc:docMk/>
          <pc:sldMk cId="607765463" sldId="301"/>
        </pc:sldMkLst>
      </pc:sldChg>
      <pc:sldChg chg="modSp add">
        <pc:chgData name="WENDALEE MARTIN WITTWER" userId="S::u0594444@umail.utah.edu::9fb0da18-f57d-4bac-a28f-413510cf2b5e" providerId="AD" clId="Web-{D60A29BE-72DA-1FEE-9B6D-30E2EEC3258D}" dt="2024-10-17T15:36:06.758" v="4" actId="20577"/>
        <pc:sldMkLst>
          <pc:docMk/>
          <pc:sldMk cId="3863150266" sldId="310"/>
        </pc:sldMkLst>
        <pc:spChg chg="mod">
          <ac:chgData name="WENDALEE MARTIN WITTWER" userId="S::u0594444@umail.utah.edu::9fb0da18-f57d-4bac-a28f-413510cf2b5e" providerId="AD" clId="Web-{D60A29BE-72DA-1FEE-9B6D-30E2EEC3258D}" dt="2024-10-17T15:36:06.758" v="4" actId="20577"/>
          <ac:spMkLst>
            <pc:docMk/>
            <pc:sldMk cId="3863150266" sldId="310"/>
            <ac:spMk id="2" creationId="{00000000-0000-0000-0000-000000000000}"/>
          </ac:spMkLst>
        </pc:spChg>
      </pc:sldChg>
      <pc:sldChg chg="add">
        <pc:chgData name="WENDALEE MARTIN WITTWER" userId="S::u0594444@umail.utah.edu::9fb0da18-f57d-4bac-a28f-413510cf2b5e" providerId="AD" clId="Web-{D60A29BE-72DA-1FEE-9B6D-30E2EEC3258D}" dt="2024-10-17T15:35:50.633" v="3"/>
        <pc:sldMkLst>
          <pc:docMk/>
          <pc:sldMk cId="3600057427" sldId="347"/>
        </pc:sldMkLst>
      </pc:sldChg>
      <pc:sldChg chg="add">
        <pc:chgData name="WENDALEE MARTIN WITTWER" userId="S::u0594444@umail.utah.edu::9fb0da18-f57d-4bac-a28f-413510cf2b5e" providerId="AD" clId="Web-{D60A29BE-72DA-1FEE-9B6D-30E2EEC3258D}" dt="2024-10-17T15:35:50.618" v="2"/>
        <pc:sldMkLst>
          <pc:docMk/>
          <pc:sldMk cId="1819067435" sldId="357"/>
        </pc:sldMkLst>
      </pc:sldChg>
    </pc:docChg>
  </pc:docChgLst>
  <pc:docChgLst>
    <pc:chgData name="WENDALEE MARTIN WITTWER" userId="S::u0594444@umail.utah.edu::9fb0da18-f57d-4bac-a28f-413510cf2b5e" providerId="AD" clId="Web-{E8897D81-5C30-CD42-F048-A2C7AA79D27B}"/>
    <pc:docChg chg="modSld">
      <pc:chgData name="WENDALEE MARTIN WITTWER" userId="S::u0594444@umail.utah.edu::9fb0da18-f57d-4bac-a28f-413510cf2b5e" providerId="AD" clId="Web-{E8897D81-5C30-CD42-F048-A2C7AA79D27B}" dt="2024-04-05T17:56:16.119" v="3" actId="20577"/>
      <pc:docMkLst>
        <pc:docMk/>
      </pc:docMkLst>
      <pc:sldChg chg="modSp">
        <pc:chgData name="WENDALEE MARTIN WITTWER" userId="S::u0594444@umail.utah.edu::9fb0da18-f57d-4bac-a28f-413510cf2b5e" providerId="AD" clId="Web-{E8897D81-5C30-CD42-F048-A2C7AA79D27B}" dt="2024-04-05T17:56:16.119" v="3" actId="20577"/>
        <pc:sldMkLst>
          <pc:docMk/>
          <pc:sldMk cId="1240602439" sldId="256"/>
        </pc:sldMkLst>
        <pc:spChg chg="mod">
          <ac:chgData name="WENDALEE MARTIN WITTWER" userId="S::u0594444@umail.utah.edu::9fb0da18-f57d-4bac-a28f-413510cf2b5e" providerId="AD" clId="Web-{E8897D81-5C30-CD42-F048-A2C7AA79D27B}" dt="2024-04-05T17:56:16.119" v="3" actId="20577"/>
          <ac:spMkLst>
            <pc:docMk/>
            <pc:sldMk cId="1240602439" sldId="256"/>
            <ac:spMk id="3" creationId="{00000000-0000-0000-0000-000000000000}"/>
          </ac:spMkLst>
        </pc:spChg>
      </pc:sldChg>
      <pc:sldChg chg="modSp">
        <pc:chgData name="WENDALEE MARTIN WITTWER" userId="S::u0594444@umail.utah.edu::9fb0da18-f57d-4bac-a28f-413510cf2b5e" providerId="AD" clId="Web-{E8897D81-5C30-CD42-F048-A2C7AA79D27B}" dt="2024-04-05T17:55:47.557" v="1" actId="20577"/>
        <pc:sldMkLst>
          <pc:docMk/>
          <pc:sldMk cId="607765463" sldId="301"/>
        </pc:sldMkLst>
        <pc:spChg chg="mod">
          <ac:chgData name="WENDALEE MARTIN WITTWER" userId="S::u0594444@umail.utah.edu::9fb0da18-f57d-4bac-a28f-413510cf2b5e" providerId="AD" clId="Web-{E8897D81-5C30-CD42-F048-A2C7AA79D27B}" dt="2024-04-05T17:55:47.557" v="1" actId="20577"/>
          <ac:spMkLst>
            <pc:docMk/>
            <pc:sldMk cId="607765463" sldId="301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9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7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3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2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5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6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0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2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4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B7F29-8F38-4EA1-971B-27EB6871E6A5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2.3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Word Study √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631502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hold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5495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  <a:cs typeface="Arial" panose="020B0604020202020204" pitchFamily="34" charset="0"/>
              </a:rPr>
              <a:t>drill</a:t>
            </a:r>
          </a:p>
        </p:txBody>
      </p:sp>
    </p:spTree>
    <p:extLst>
      <p:ext uri="{BB962C8B-B14F-4D97-AF65-F5344CB8AC3E}">
        <p14:creationId xmlns:p14="http://schemas.microsoft.com/office/powerpoint/2010/main" val="23511729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kind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1486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mild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5634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task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2818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hind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4988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gold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7727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bench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785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fold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8111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find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066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3798"/>
            <a:ext cx="10515600" cy="1325563"/>
          </a:xfrm>
        </p:spPr>
        <p:txBody>
          <a:bodyPr/>
          <a:lstStyle/>
          <a:p>
            <a:r>
              <a:rPr lang="en-US" dirty="0"/>
              <a:t>Word Study </a:t>
            </a:r>
            <a:r>
              <a:rPr lang="en-US" dirty="0">
                <a:sym typeface="Symbol" panose="05050102010706020507" pitchFamily="18" charset="2"/>
              </a:rPr>
              <a:t>  - </a:t>
            </a:r>
            <a:r>
              <a:rPr lang="en-US" b="1" dirty="0">
                <a:solidFill>
                  <a:srgbClr val="C00000"/>
                </a:solidFill>
                <a:sym typeface="Symbol" panose="05050102010706020507" pitchFamily="18" charset="2"/>
              </a:rPr>
              <a:t>INSTRUCTIONS</a:t>
            </a:r>
            <a:endParaRPr lang="en-US" b="1" dirty="0">
              <a:solidFill>
                <a:srgbClr val="C00000"/>
              </a:solidFill>
              <a:ea typeface="Calibri Light"/>
              <a:cs typeface="Calibri Ligh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8565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1800" b="1" dirty="0"/>
              <a:t>Conduct a “cold” Word Study ✓ before moving to the next module.</a:t>
            </a:r>
          </a:p>
          <a:p>
            <a:pPr marL="514350" indent="-514350">
              <a:buAutoNum type="arabicPeriod"/>
            </a:pPr>
            <a:r>
              <a:rPr lang="en-US" sz="1800" dirty="0"/>
              <a:t>Randomize a deck of 40 words from your current module. </a:t>
            </a:r>
            <a:endParaRPr lang="en-US" sz="1800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sz="1800" dirty="0"/>
              <a:t>Set timer for </a:t>
            </a:r>
            <a:r>
              <a:rPr lang="en-US" sz="1800" b="1" dirty="0"/>
              <a:t>1:00 </a:t>
            </a:r>
            <a:r>
              <a:rPr lang="en-US" sz="1800" dirty="0"/>
              <a:t>!</a:t>
            </a:r>
            <a:endParaRPr lang="en-US" sz="1800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sz="1800" dirty="0"/>
              <a:t>Display 1 word at a time, moving quickly to the next word. </a:t>
            </a:r>
            <a:endParaRPr lang="en-US" sz="1800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sz="1800" dirty="0"/>
              <a:t>Sort into 2 piles: automatic or incorrect </a:t>
            </a:r>
            <a:r>
              <a:rPr lang="en-US" sz="1600" b="1" i="1" dirty="0"/>
              <a:t>(self-corrects count as incorrect as they are not read automatically)</a:t>
            </a:r>
            <a:r>
              <a:rPr lang="en-US" sz="1600" b="1" dirty="0"/>
              <a:t>.</a:t>
            </a:r>
            <a:endParaRPr lang="en-US" sz="1600" b="1">
              <a:ea typeface="Calibri" panose="020F0502020204030204"/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en-US" sz="1800" dirty="0"/>
              <a:t>When the timer beeps, count the number of automatic words. Review errors. </a:t>
            </a:r>
          </a:p>
          <a:p>
            <a:pPr marL="514350" indent="-514350">
              <a:buAutoNum type="arabicPeriod"/>
            </a:pPr>
            <a:r>
              <a:rPr lang="en-US" sz="1800" dirty="0"/>
              <a:t>Record Word Study ✓ data on the lesson plan </a:t>
            </a:r>
            <a:r>
              <a:rPr lang="en-US" sz="1800" b="1" u="sng" dirty="0"/>
              <a:t>AND</a:t>
            </a:r>
            <a:r>
              <a:rPr lang="en-US" sz="1800" dirty="0"/>
              <a:t> appropriate log.</a:t>
            </a:r>
            <a:endParaRPr lang="en-US" sz="1800" dirty="0">
              <a:ea typeface="Calibri"/>
              <a:cs typeface="Calibri"/>
            </a:endParaRPr>
          </a:p>
          <a:p>
            <a:pPr marL="0" indent="0">
              <a:buNone/>
            </a:pPr>
            <a:endParaRPr lang="en-US" sz="18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rgbClr val="C00000"/>
                </a:solidFill>
                <a:ea typeface="Calibri"/>
                <a:cs typeface="Calibri"/>
              </a:rPr>
              <a:t>FOR WHOLE CLASS:</a:t>
            </a:r>
            <a:endParaRPr lang="en-US" sz="1800" b="1">
              <a:solidFill>
                <a:srgbClr val="C00000"/>
              </a:solidFill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800" b="1" dirty="0">
                <a:ea typeface="Calibri"/>
                <a:cs typeface="Calibri"/>
              </a:rPr>
              <a:t>Choose </a:t>
            </a:r>
            <a:r>
              <a:rPr lang="en-US" sz="1800" b="1" i="1" u="sng" dirty="0">
                <a:ea typeface="Calibri"/>
                <a:cs typeface="Calibri"/>
              </a:rPr>
              <a:t>5 mid-low students</a:t>
            </a:r>
            <a:r>
              <a:rPr lang="en-US" sz="1800" b="1" dirty="0">
                <a:ea typeface="Calibri"/>
                <a:cs typeface="Calibri"/>
              </a:rPr>
              <a:t> as a sample to determine whole class movement. No need to conduct WS check with </a:t>
            </a:r>
            <a:r>
              <a:rPr lang="en-US" sz="1800" b="1" i="1" dirty="0">
                <a:ea typeface="Calibri"/>
                <a:cs typeface="Calibri"/>
              </a:rPr>
              <a:t>all</a:t>
            </a:r>
            <a:r>
              <a:rPr lang="en-US" sz="1800" b="1" dirty="0">
                <a:ea typeface="Calibri"/>
                <a:cs typeface="Calibri"/>
              </a:rPr>
              <a:t> students.</a:t>
            </a:r>
          </a:p>
        </p:txBody>
      </p:sp>
    </p:spTree>
    <p:extLst>
      <p:ext uri="{BB962C8B-B14F-4D97-AF65-F5344CB8AC3E}">
        <p14:creationId xmlns:p14="http://schemas.microsoft.com/office/powerpoint/2010/main" val="4191666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cold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8581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/>
              </a:rPr>
              <a:t>bind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3935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child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9450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/>
              </a:rPr>
              <a:t>rind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1622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off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4321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patch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8693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bold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4339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blind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4088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stem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479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/>
              </a:rPr>
              <a:t>scold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421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0353"/>
            <a:ext cx="10515600" cy="894070"/>
          </a:xfrm>
        </p:spPr>
        <p:txBody>
          <a:bodyPr/>
          <a:lstStyle/>
          <a:p>
            <a:r>
              <a:rPr lang="en-US" dirty="0"/>
              <a:t>Word Study </a:t>
            </a:r>
            <a:r>
              <a:rPr lang="en-US" dirty="0">
                <a:sym typeface="Symbol" panose="05050102010706020507" pitchFamily="18" charset="2"/>
              </a:rPr>
              <a:t>  - </a:t>
            </a:r>
            <a:r>
              <a:rPr lang="en-US" b="1" dirty="0">
                <a:solidFill>
                  <a:srgbClr val="C00000"/>
                </a:solidFill>
                <a:sym typeface="Symbol" panose="05050102010706020507" pitchFamily="18" charset="2"/>
              </a:rPr>
              <a:t>WHAT'S NEXT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52"/>
            <a:ext cx="10653310" cy="514088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1600" dirty="0"/>
              <a:t>• </a:t>
            </a:r>
            <a:r>
              <a:rPr lang="en-US" sz="1600" dirty="0">
                <a:solidFill>
                  <a:schemeClr val="accent6"/>
                </a:solidFill>
              </a:rPr>
              <a:t>If S. </a:t>
            </a:r>
            <a:r>
              <a:rPr lang="en-US" sz="1600" b="1" u="sng" dirty="0">
                <a:solidFill>
                  <a:schemeClr val="accent6"/>
                </a:solidFill>
              </a:rPr>
              <a:t>MEET</a:t>
            </a:r>
            <a:r>
              <a:rPr lang="en-US" sz="1600" dirty="0">
                <a:solidFill>
                  <a:schemeClr val="accent6"/>
                </a:solidFill>
              </a:rPr>
              <a:t> the criteria</a:t>
            </a:r>
            <a:r>
              <a:rPr lang="en-US" sz="1600" dirty="0"/>
              <a:t> </a:t>
            </a:r>
            <a:r>
              <a:rPr lang="en-US" sz="1600" b="1" dirty="0"/>
              <a:t>(35 words correct, </a:t>
            </a:r>
            <a:r>
              <a:rPr lang="en-US" sz="1600" b="1" u="sng" dirty="0"/>
              <a:t>&lt;</a:t>
            </a:r>
            <a:r>
              <a:rPr lang="en-US" sz="1600" b="1" dirty="0"/>
              <a:t> 3 errors)</a:t>
            </a:r>
            <a:endParaRPr lang="en-US" sz="2400" b="1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i="1" dirty="0"/>
              <a:t>Move immediately into the first lesson of the next module.  </a:t>
            </a:r>
            <a:endParaRPr lang="en-US" sz="16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600" dirty="0"/>
              <a:t>• </a:t>
            </a:r>
            <a:r>
              <a:rPr lang="en-US" sz="1600" dirty="0">
                <a:solidFill>
                  <a:schemeClr val="accent4">
                    <a:lumMod val="76000"/>
                  </a:schemeClr>
                </a:solidFill>
              </a:rPr>
              <a:t>If S. </a:t>
            </a:r>
            <a:r>
              <a:rPr lang="en-US" sz="1600" b="1" u="sng" dirty="0">
                <a:solidFill>
                  <a:schemeClr val="accent4">
                    <a:lumMod val="76000"/>
                  </a:schemeClr>
                </a:solidFill>
              </a:rPr>
              <a:t>DON’T MEET</a:t>
            </a:r>
            <a:r>
              <a:rPr lang="en-US" sz="1600" dirty="0">
                <a:solidFill>
                  <a:schemeClr val="accent4">
                    <a:lumMod val="76000"/>
                  </a:schemeClr>
                </a:solidFill>
              </a:rPr>
              <a:t> criteria, </a:t>
            </a:r>
            <a:r>
              <a:rPr lang="en-US" sz="1600" b="1" u="sng" dirty="0">
                <a:solidFill>
                  <a:schemeClr val="accent4">
                    <a:lumMod val="76000"/>
                  </a:schemeClr>
                </a:solidFill>
              </a:rPr>
              <a:t>BUT ARE CLOSE</a:t>
            </a:r>
            <a:r>
              <a:rPr lang="en-US" sz="1600" dirty="0">
                <a:solidFill>
                  <a:schemeClr val="accent4">
                    <a:lumMod val="76000"/>
                  </a:schemeClr>
                </a:solidFill>
              </a:rPr>
              <a:t> </a:t>
            </a:r>
            <a:r>
              <a:rPr lang="en-US" sz="1600" b="1" dirty="0"/>
              <a:t>(&lt;7 errors AND &lt;10 words read below criteria)</a:t>
            </a:r>
            <a:endParaRPr lang="en-US" sz="2400" b="1" dirty="0"/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dirty="0"/>
              <a:t>Review </a:t>
            </a:r>
            <a:r>
              <a:rPr lang="en-US" sz="1600" b="1" dirty="0"/>
              <a:t>and mark-up </a:t>
            </a:r>
            <a:r>
              <a:rPr lang="en-US" sz="1600" dirty="0"/>
              <a:t>errors </a:t>
            </a:r>
            <a:r>
              <a:rPr lang="en-US" sz="1600" b="1" dirty="0"/>
              <a:t>on whiteboard</a:t>
            </a:r>
            <a:r>
              <a:rPr lang="en-US" sz="1600" dirty="0"/>
              <a:t>, practice WS ✓ (2-3 times as time allows) &amp; conduct spelling. </a:t>
            </a:r>
            <a:endParaRPr lang="en-US" sz="1600" dirty="0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i="1" dirty="0"/>
              <a:t>Repeat word study check on your next lesson.</a:t>
            </a:r>
            <a:r>
              <a:rPr lang="en-US" sz="1600" dirty="0"/>
              <a:t> </a:t>
            </a:r>
            <a:endParaRPr lang="en-US" sz="16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600" dirty="0"/>
              <a:t>• </a:t>
            </a:r>
            <a:r>
              <a:rPr lang="en-US" sz="1600" dirty="0">
                <a:solidFill>
                  <a:srgbClr val="C00000"/>
                </a:solidFill>
              </a:rPr>
              <a:t>If S. </a:t>
            </a:r>
            <a:r>
              <a:rPr lang="en-US" sz="1600" b="1" u="sng" dirty="0">
                <a:solidFill>
                  <a:srgbClr val="C00000"/>
                </a:solidFill>
              </a:rPr>
              <a:t>DON'T MEET</a:t>
            </a:r>
            <a:r>
              <a:rPr lang="en-US" sz="1600" dirty="0">
                <a:solidFill>
                  <a:srgbClr val="C00000"/>
                </a:solidFill>
              </a:rPr>
              <a:t> the criteria due to an </a:t>
            </a:r>
            <a:r>
              <a:rPr lang="en-US" sz="1600" b="1" u="sng" dirty="0">
                <a:solidFill>
                  <a:srgbClr val="C00000"/>
                </a:solidFill>
              </a:rPr>
              <a:t>ACCURACY ISSUE</a:t>
            </a:r>
            <a:r>
              <a:rPr lang="en-US" sz="1600" dirty="0"/>
              <a:t> </a:t>
            </a:r>
            <a:r>
              <a:rPr lang="en-US" sz="1600" b="1" dirty="0"/>
              <a:t>(7+ errors)</a:t>
            </a:r>
            <a:endParaRPr lang="en-US" sz="2400" b="1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dirty="0"/>
              <a:t>Review </a:t>
            </a:r>
            <a:r>
              <a:rPr lang="en-US" sz="1600" b="1" dirty="0"/>
              <a:t>and mark-up</a:t>
            </a:r>
            <a:r>
              <a:rPr lang="en-US" sz="1600" dirty="0"/>
              <a:t> errors on </a:t>
            </a:r>
            <a:r>
              <a:rPr lang="en-US" sz="1600" b="1" dirty="0"/>
              <a:t>white board</a:t>
            </a:r>
            <a:r>
              <a:rPr lang="en-US" sz="1600" dirty="0"/>
              <a:t>; </a:t>
            </a:r>
            <a:r>
              <a:rPr lang="en-US" sz="1600" b="1" dirty="0"/>
              <a:t>complete Break, Scoop, and Read</a:t>
            </a:r>
            <a:r>
              <a:rPr lang="en-US" sz="1600" dirty="0"/>
              <a:t> or </a:t>
            </a:r>
            <a:r>
              <a:rPr lang="en-US" sz="1600" b="1" dirty="0"/>
              <a:t>Tap and Read</a:t>
            </a:r>
            <a:r>
              <a:rPr lang="en-US" sz="1600" dirty="0"/>
              <a:t> activity; &amp; conduct spelling. </a:t>
            </a:r>
            <a:endParaRPr lang="en-US" sz="1600" dirty="0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i="1" dirty="0">
                <a:ea typeface="Calibri"/>
                <a:cs typeface="Calibri"/>
              </a:rPr>
              <a:t>Repeat most recently taught </a:t>
            </a:r>
            <a:r>
              <a:rPr lang="en-US" sz="1600" b="1" i="1" dirty="0">
                <a:ea typeface="Calibri"/>
                <a:cs typeface="Calibri"/>
              </a:rPr>
              <a:t>accuracy</a:t>
            </a:r>
            <a:r>
              <a:rPr lang="en-US" sz="1600" i="1" dirty="0">
                <a:ea typeface="Calibri"/>
                <a:cs typeface="Calibri"/>
              </a:rPr>
              <a:t> lesson with new words in your </a:t>
            </a:r>
            <a:r>
              <a:rPr lang="en-US" sz="1600" b="1" i="1" dirty="0">
                <a:ea typeface="Calibri"/>
                <a:cs typeface="Calibri"/>
              </a:rPr>
              <a:t>next lesson. </a:t>
            </a:r>
            <a:r>
              <a:rPr lang="en-US" sz="1600" i="1" dirty="0">
                <a:ea typeface="Calibri"/>
                <a:cs typeface="Calibri"/>
              </a:rPr>
              <a:t> Continue reteaching remaining lessons in the module until the words study check lesson is reached and </a:t>
            </a:r>
            <a:r>
              <a:rPr lang="en-US" sz="1600" b="1" i="1" dirty="0">
                <a:ea typeface="Calibri"/>
                <a:cs typeface="Calibri"/>
              </a:rPr>
              <a:t>then conduct another word study check.</a:t>
            </a:r>
            <a:r>
              <a:rPr lang="en-US" sz="1600" i="1" dirty="0">
                <a:ea typeface="Calibri"/>
                <a:cs typeface="Calibri"/>
              </a:rPr>
              <a:t> </a:t>
            </a:r>
          </a:p>
          <a:p>
            <a:pPr marL="1200150" lvl="2" indent="-285750">
              <a:buFont typeface="Wingdings" panose="020B0604020202020204" pitchFamily="34" charset="0"/>
              <a:buChar char="§"/>
            </a:pPr>
            <a:r>
              <a:rPr lang="en-US" sz="1200" dirty="0">
                <a:ea typeface="Calibri"/>
                <a:cs typeface="Calibri"/>
              </a:rPr>
              <a:t>If additional </a:t>
            </a:r>
            <a:r>
              <a:rPr lang="en-US" sz="1200" b="1" dirty="0">
                <a:ea typeface="Calibri"/>
                <a:cs typeface="Calibri"/>
              </a:rPr>
              <a:t>accuracy lessons</a:t>
            </a:r>
            <a:r>
              <a:rPr lang="en-US" sz="1200" dirty="0">
                <a:ea typeface="Calibri"/>
                <a:cs typeface="Calibri"/>
              </a:rPr>
              <a:t> are needed, see </a:t>
            </a:r>
            <a:r>
              <a:rPr lang="en-US" sz="1200" b="1" i="1" dirty="0">
                <a:ea typeface="Calibri"/>
                <a:cs typeface="Calibri"/>
              </a:rPr>
              <a:t>word inventory list</a:t>
            </a:r>
            <a:r>
              <a:rPr lang="en-US" sz="1200" dirty="0">
                <a:ea typeface="Calibri"/>
                <a:cs typeface="Calibri"/>
              </a:rPr>
              <a:t> for new word study words and </a:t>
            </a:r>
            <a:r>
              <a:rPr lang="en-US" sz="1200" b="1" i="1" dirty="0">
                <a:ea typeface="Calibri"/>
                <a:cs typeface="Calibri"/>
              </a:rPr>
              <a:t>AWS Instructions and Activities</a:t>
            </a:r>
            <a:r>
              <a:rPr lang="en-US" sz="1200" dirty="0">
                <a:ea typeface="Calibri"/>
                <a:cs typeface="Calibri"/>
              </a:rPr>
              <a:t> document for other accuracy activities.</a:t>
            </a:r>
            <a:endParaRPr lang="en-US" sz="1200" i="1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600" dirty="0"/>
              <a:t>• </a:t>
            </a:r>
            <a:r>
              <a:rPr lang="en-US" sz="1600" dirty="0">
                <a:solidFill>
                  <a:srgbClr val="C00000"/>
                </a:solidFill>
              </a:rPr>
              <a:t>If S. </a:t>
            </a:r>
            <a:r>
              <a:rPr lang="en-US" sz="1600" b="1" u="sng" dirty="0">
                <a:solidFill>
                  <a:srgbClr val="C00000"/>
                </a:solidFill>
              </a:rPr>
              <a:t>DON'T MEET</a:t>
            </a:r>
            <a:r>
              <a:rPr lang="en-US" sz="1600" dirty="0">
                <a:solidFill>
                  <a:srgbClr val="C00000"/>
                </a:solidFill>
              </a:rPr>
              <a:t> the criteria due to a </a:t>
            </a:r>
            <a:r>
              <a:rPr lang="en-US" sz="1600" b="1" u="sng" dirty="0">
                <a:solidFill>
                  <a:srgbClr val="C00000"/>
                </a:solidFill>
              </a:rPr>
              <a:t>FLUENCY ISSUE</a:t>
            </a:r>
            <a:r>
              <a:rPr lang="en-US" sz="1600" dirty="0"/>
              <a:t> </a:t>
            </a:r>
            <a:r>
              <a:rPr lang="en-US" sz="1600" b="1" dirty="0"/>
              <a:t>(10+ words read below criteria)</a:t>
            </a:r>
            <a:endParaRPr lang="en-US" sz="1600" b="1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dirty="0"/>
              <a:t>Review </a:t>
            </a:r>
            <a:r>
              <a:rPr lang="en-US" sz="1600" b="1" dirty="0"/>
              <a:t>and mark-up </a:t>
            </a:r>
            <a:r>
              <a:rPr lang="en-US" sz="1600" dirty="0"/>
              <a:t>errors </a:t>
            </a:r>
            <a:r>
              <a:rPr lang="en-US" sz="1600" b="1" dirty="0"/>
              <a:t>on whiteboard</a:t>
            </a:r>
            <a:r>
              <a:rPr lang="en-US" sz="1600" dirty="0"/>
              <a:t>, practice WS ✓ (2-3 times as time allows) &amp; conduct spelling. </a:t>
            </a:r>
            <a:endParaRPr lang="en-US" sz="1600" dirty="0">
              <a:ea typeface="Calibri" panose="020F0502020204030204"/>
              <a:cs typeface="Calibri" panose="020F0502020204030204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i="1" dirty="0">
                <a:ea typeface="Calibri"/>
                <a:cs typeface="Calibri"/>
              </a:rPr>
              <a:t>Repeat most recently taught </a:t>
            </a:r>
            <a:r>
              <a:rPr lang="en-US" sz="1600" b="1" i="1" dirty="0">
                <a:ea typeface="Calibri"/>
                <a:cs typeface="Calibri"/>
              </a:rPr>
              <a:t>fluency</a:t>
            </a:r>
            <a:r>
              <a:rPr lang="en-US" sz="1600" i="1" dirty="0">
                <a:ea typeface="Calibri"/>
                <a:cs typeface="Calibri"/>
              </a:rPr>
              <a:t> lesson with new words in your </a:t>
            </a:r>
            <a:r>
              <a:rPr lang="en-US" sz="1600" b="1" i="1" dirty="0">
                <a:ea typeface="Calibri"/>
                <a:cs typeface="Calibri"/>
              </a:rPr>
              <a:t>next lesson</a:t>
            </a:r>
            <a:r>
              <a:rPr lang="en-US" sz="1600" i="1" dirty="0">
                <a:ea typeface="Calibri"/>
                <a:cs typeface="Calibri"/>
              </a:rPr>
              <a:t>. Continue reteaching remaining lessons in the module until the word study check lesson is reached and </a:t>
            </a:r>
            <a:r>
              <a:rPr lang="en-US" sz="1600" b="1" i="1" dirty="0">
                <a:ea typeface="Calibri"/>
                <a:cs typeface="Calibri"/>
              </a:rPr>
              <a:t>then conduct another word study check.</a:t>
            </a:r>
            <a:r>
              <a:rPr lang="en-US" sz="1600" i="1" dirty="0">
                <a:ea typeface="Calibri"/>
                <a:cs typeface="Calibri"/>
              </a:rPr>
              <a:t> </a:t>
            </a:r>
          </a:p>
          <a:p>
            <a:pPr marL="1200150" lvl="2" indent="-285750">
              <a:buFont typeface="Wingdings" panose="020B0604020202020204" pitchFamily="34" charset="0"/>
              <a:buChar char="§"/>
            </a:pPr>
            <a:r>
              <a:rPr lang="en-US" sz="1200" b="1" dirty="0">
                <a:ea typeface="Calibri"/>
                <a:cs typeface="Calibri"/>
              </a:rPr>
              <a:t>T. </a:t>
            </a:r>
            <a:r>
              <a:rPr lang="en-US" sz="1200" b="1" i="1" dirty="0">
                <a:ea typeface="Calibri"/>
                <a:cs typeface="Calibri"/>
              </a:rPr>
              <a:t>may</a:t>
            </a:r>
            <a:r>
              <a:rPr lang="en-US" sz="1200" b="1" dirty="0">
                <a:ea typeface="Calibri"/>
                <a:cs typeface="Calibri"/>
              </a:rPr>
              <a:t> conduct a word study check prior to each repeat lesson from the module.</a:t>
            </a:r>
          </a:p>
          <a:p>
            <a:pPr marL="1200150" lvl="2" indent="-285750">
              <a:buFont typeface="Wingdings" panose="020B0604020202020204" pitchFamily="34" charset="0"/>
              <a:buChar char="§"/>
            </a:pPr>
            <a:r>
              <a:rPr lang="en-US" sz="1200" dirty="0">
                <a:ea typeface="Calibri"/>
                <a:cs typeface="Calibri"/>
              </a:rPr>
              <a:t>If additional </a:t>
            </a:r>
            <a:r>
              <a:rPr lang="en-US" sz="1200" b="1" dirty="0">
                <a:ea typeface="Calibri"/>
                <a:cs typeface="Calibri"/>
              </a:rPr>
              <a:t>fluency lessons</a:t>
            </a:r>
            <a:r>
              <a:rPr lang="en-US" sz="1200" dirty="0">
                <a:ea typeface="Calibri"/>
                <a:cs typeface="Calibri"/>
              </a:rPr>
              <a:t> are needed, see </a:t>
            </a:r>
            <a:r>
              <a:rPr lang="en-US" sz="1200" b="1" i="1" dirty="0">
                <a:ea typeface="Calibri"/>
                <a:cs typeface="Calibri"/>
              </a:rPr>
              <a:t>word inventory list</a:t>
            </a:r>
            <a:r>
              <a:rPr lang="en-US" sz="1200" dirty="0">
                <a:ea typeface="Calibri"/>
                <a:cs typeface="Calibri"/>
              </a:rPr>
              <a:t> for new word study words and </a:t>
            </a:r>
            <a:r>
              <a:rPr lang="en-US" sz="1200" b="1" i="1" dirty="0">
                <a:ea typeface="Calibri"/>
                <a:cs typeface="Calibri"/>
              </a:rPr>
              <a:t>AWS Instructions and Activities</a:t>
            </a:r>
            <a:r>
              <a:rPr lang="en-US" sz="1200" dirty="0">
                <a:ea typeface="Calibri"/>
                <a:cs typeface="Calibri"/>
              </a:rPr>
              <a:t> document for other fluency activities.</a:t>
            </a:r>
            <a:endParaRPr lang="en-US" sz="1200" b="1" dirty="0"/>
          </a:p>
          <a:p>
            <a:pPr marL="0" indent="0">
              <a:buNone/>
            </a:pP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190674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grump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9348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/>
              </a:rPr>
              <a:t>bolt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2304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strap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492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old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8760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most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8495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/>
              </a:rPr>
              <a:t>colt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1120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/>
              </a:rPr>
              <a:t>jolt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0152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mind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54169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told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47772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/>
              </a:rPr>
              <a:t>grind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680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risk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05742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/>
              </a:rPr>
              <a:t>molt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94031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wild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8166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/>
              </a:rPr>
              <a:t>volt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588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9900" dirty="0">
                <a:latin typeface="Century Gothic" panose="020B0502020202020204" pitchFamily="34" charset="0"/>
              </a:rPr>
              <a:t>bond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746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sold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531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grant</a:t>
            </a:r>
          </a:p>
        </p:txBody>
      </p:sp>
    </p:spTree>
    <p:extLst>
      <p:ext uri="{BB962C8B-B14F-4D97-AF65-F5344CB8AC3E}">
        <p14:creationId xmlns:p14="http://schemas.microsoft.com/office/powerpoint/2010/main" val="4118111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post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210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host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027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Props1.xml><?xml version="1.0" encoding="utf-8"?>
<ds:datastoreItem xmlns:ds="http://schemas.openxmlformats.org/officeDocument/2006/customXml" ds:itemID="{DE14022B-C5C5-4937-927E-19D95A36510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677C7FB-1E96-4A9D-9FBB-80772E0D36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7D5F992-12F5-40DD-AD88-DB091306BACF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147</Words>
  <Application>Microsoft Office PowerPoint</Application>
  <PresentationFormat>Widescreen</PresentationFormat>
  <Paragraphs>58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2.3</vt:lpstr>
      <vt:lpstr>Word Study   - INSTRUCTIONS</vt:lpstr>
      <vt:lpstr>Word Study   - WHAT'S NEXT</vt:lpstr>
      <vt:lpstr>PowerPoint Presentation</vt:lpstr>
      <vt:lpstr>bond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</dc:title>
  <dc:creator>Kelly Robbins</dc:creator>
  <cp:lastModifiedBy>Kelly Robbins</cp:lastModifiedBy>
  <cp:revision>100</cp:revision>
  <dcterms:created xsi:type="dcterms:W3CDTF">2017-08-10T22:22:47Z</dcterms:created>
  <dcterms:modified xsi:type="dcterms:W3CDTF">2024-10-17T15:46:52Z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