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1" r:id="rId6"/>
    <p:sldId id="258" r:id="rId7"/>
    <p:sldId id="259" r:id="rId8"/>
    <p:sldId id="260" r:id="rId9"/>
    <p:sldId id="302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304" r:id="rId18"/>
    <p:sldId id="270" r:id="rId19"/>
    <p:sldId id="271" r:id="rId20"/>
    <p:sldId id="273" r:id="rId21"/>
    <p:sldId id="274" r:id="rId22"/>
    <p:sldId id="275" r:id="rId23"/>
    <p:sldId id="306" r:id="rId24"/>
    <p:sldId id="278" r:id="rId25"/>
    <p:sldId id="279" r:id="rId26"/>
    <p:sldId id="280" r:id="rId27"/>
    <p:sldId id="281" r:id="rId28"/>
    <p:sldId id="282" r:id="rId29"/>
    <p:sldId id="283" r:id="rId30"/>
    <p:sldId id="307" r:id="rId31"/>
    <p:sldId id="285" r:id="rId32"/>
    <p:sldId id="286" r:id="rId33"/>
    <p:sldId id="287" r:id="rId34"/>
    <p:sldId id="288" r:id="rId35"/>
    <p:sldId id="289" r:id="rId36"/>
    <p:sldId id="290" r:id="rId37"/>
    <p:sldId id="309" r:id="rId38"/>
    <p:sldId id="291" r:id="rId39"/>
    <p:sldId id="292" r:id="rId40"/>
    <p:sldId id="293" r:id="rId41"/>
    <p:sldId id="294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82A85-556A-6943-9D40-4E1DB4A148D2}" v="90" dt="2024-04-04T18:57:21.975"/>
    <p1510:client id="{E8897D81-5C30-CD42-F048-A2C7AA79D27B}" v="4" dt="2024-04-05T17:56:16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46882A85-556A-6943-9D40-4E1DB4A148D2}"/>
    <pc:docChg chg="addSld delSld modSld">
      <pc:chgData name="WENDALEE MARTIN WITTWER" userId="S::u0594444@umail.utah.edu::9fb0da18-f57d-4bac-a28f-413510cf2b5e" providerId="AD" clId="Web-{46882A85-556A-6943-9D40-4E1DB4A148D2}" dt="2024-04-04T18:57:16.631" v="87" actId="20577"/>
      <pc:docMkLst>
        <pc:docMk/>
      </pc:docMkLst>
      <pc:sldChg chg="modSp">
        <pc:chgData name="WENDALEE MARTIN WITTWER" userId="S::u0594444@umail.utah.edu::9fb0da18-f57d-4bac-a28f-413510cf2b5e" providerId="AD" clId="Web-{46882A85-556A-6943-9D40-4E1DB4A148D2}" dt="2024-04-04T18:48:14.886" v="5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46882A85-556A-6943-9D40-4E1DB4A148D2}" dt="2024-04-04T18:48:14.886" v="5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add del">
        <pc:chgData name="WENDALEE MARTIN WITTWER" userId="S::u0594444@umail.utah.edu::9fb0da18-f57d-4bac-a28f-413510cf2b5e" providerId="AD" clId="Web-{46882A85-556A-6943-9D40-4E1DB4A148D2}" dt="2024-04-04T18:53:15.017" v="44"/>
        <pc:sldMkLst>
          <pc:docMk/>
          <pc:sldMk cId="1988793773" sldId="261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3:16.283" v="45"/>
        <pc:sldMkLst>
          <pc:docMk/>
          <pc:sldMk cId="3067687439" sldId="265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3:42.596" v="49"/>
        <pc:sldMkLst>
          <pc:docMk/>
          <pc:sldMk cId="3290271745" sldId="272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3:57.580" v="51"/>
        <pc:sldMkLst>
          <pc:docMk/>
          <pc:sldMk cId="1717078616" sldId="276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4:08.690" v="53"/>
        <pc:sldMkLst>
          <pc:docMk/>
          <pc:sldMk cId="2673536193" sldId="284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4:21.362" v="55"/>
        <pc:sldMkLst>
          <pc:docMk/>
          <pc:sldMk cId="3365024531" sldId="297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4:35.081" v="57"/>
        <pc:sldMkLst>
          <pc:docMk/>
          <pc:sldMk cId="3853859988" sldId="298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3:29.267" v="47"/>
        <pc:sldMkLst>
          <pc:docMk/>
          <pc:sldMk cId="2371103162" sldId="299"/>
        </pc:sldMkLst>
      </pc:sldChg>
      <pc:sldChg chg="del">
        <pc:chgData name="WENDALEE MARTIN WITTWER" userId="S::u0594444@umail.utah.edu::9fb0da18-f57d-4bac-a28f-413510cf2b5e" providerId="AD" clId="Web-{46882A85-556A-6943-9D40-4E1DB4A148D2}" dt="2024-04-04T18:51:47.968" v="39"/>
        <pc:sldMkLst>
          <pc:docMk/>
          <pc:sldMk cId="2022261193" sldId="300"/>
        </pc:sldMkLst>
      </pc:sldChg>
      <pc:sldChg chg="modSp add">
        <pc:chgData name="WENDALEE MARTIN WITTWER" userId="S::u0594444@umail.utah.edu::9fb0da18-f57d-4bac-a28f-413510cf2b5e" providerId="AD" clId="Web-{46882A85-556A-6943-9D40-4E1DB4A148D2}" dt="2024-04-04T18:57:16.631" v="87" actId="20577"/>
        <pc:sldMkLst>
          <pc:docMk/>
          <pc:sldMk cId="607765463" sldId="301"/>
        </pc:sldMkLst>
        <pc:spChg chg="mod">
          <ac:chgData name="WENDALEE MARTIN WITTWER" userId="S::u0594444@umail.utah.edu::9fb0da18-f57d-4bac-a28f-413510cf2b5e" providerId="AD" clId="Web-{46882A85-556A-6943-9D40-4E1DB4A148D2}" dt="2024-04-04T18:51:38.890" v="38" actId="1076"/>
          <ac:spMkLst>
            <pc:docMk/>
            <pc:sldMk cId="607765463" sldId="301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6882A85-556A-6943-9D40-4E1DB4A148D2}" dt="2024-04-04T18:57:16.631" v="87" actId="20577"/>
          <ac:spMkLst>
            <pc:docMk/>
            <pc:sldMk cId="607765463" sldId="301"/>
            <ac:spMk id="4" creationId="{00000000-0000-0000-0000-000000000000}"/>
          </ac:spMkLst>
        </pc:spChg>
        <pc:grpChg chg="mod">
          <ac:chgData name="WENDALEE MARTIN WITTWER" userId="S::u0594444@umail.utah.edu::9fb0da18-f57d-4bac-a28f-413510cf2b5e" providerId="AD" clId="Web-{46882A85-556A-6943-9D40-4E1DB4A148D2}" dt="2024-04-04T18:51:29.296" v="36" actId="1076"/>
          <ac:grpSpMkLst>
            <pc:docMk/>
            <pc:sldMk cId="607765463" sldId="301"/>
            <ac:grpSpMk id="9" creationId="{00000000-0000-0000-0000-000000000000}"/>
          </ac:grpSpMkLst>
        </pc:grpChg>
      </pc:sldChg>
      <pc:sldChg chg="add">
        <pc:chgData name="WENDALEE MARTIN WITTWER" userId="S::u0594444@umail.utah.edu::9fb0da18-f57d-4bac-a28f-413510cf2b5e" providerId="AD" clId="Web-{46882A85-556A-6943-9D40-4E1DB4A148D2}" dt="2024-04-04T18:52:29.422" v="40"/>
        <pc:sldMkLst>
          <pc:docMk/>
          <pc:sldMk cId="2316395198" sldId="302"/>
        </pc:sldMkLst>
      </pc:sldChg>
      <pc:sldChg chg="add del">
        <pc:chgData name="WENDALEE MARTIN WITTWER" userId="S::u0594444@umail.utah.edu::9fb0da18-f57d-4bac-a28f-413510cf2b5e" providerId="AD" clId="Web-{46882A85-556A-6943-9D40-4E1DB4A148D2}" dt="2024-04-04T18:55:06.035" v="58"/>
        <pc:sldMkLst>
          <pc:docMk/>
          <pc:sldMk cId="469706352" sldId="303"/>
        </pc:sldMkLst>
      </pc:sldChg>
      <pc:sldChg chg="add">
        <pc:chgData name="WENDALEE MARTIN WITTWER" userId="S::u0594444@umail.utah.edu::9fb0da18-f57d-4bac-a28f-413510cf2b5e" providerId="AD" clId="Web-{46882A85-556A-6943-9D40-4E1DB4A148D2}" dt="2024-04-04T18:53:27.298" v="46"/>
        <pc:sldMkLst>
          <pc:docMk/>
          <pc:sldMk cId="831480152" sldId="304"/>
        </pc:sldMkLst>
      </pc:sldChg>
      <pc:sldChg chg="add del">
        <pc:chgData name="WENDALEE MARTIN WITTWER" userId="S::u0594444@umail.utah.edu::9fb0da18-f57d-4bac-a28f-413510cf2b5e" providerId="AD" clId="Web-{46882A85-556A-6943-9D40-4E1DB4A148D2}" dt="2024-04-04T18:55:52.364" v="60"/>
        <pc:sldMkLst>
          <pc:docMk/>
          <pc:sldMk cId="3904601818" sldId="305"/>
        </pc:sldMkLst>
      </pc:sldChg>
      <pc:sldChg chg="add">
        <pc:chgData name="WENDALEE MARTIN WITTWER" userId="S::u0594444@umail.utah.edu::9fb0da18-f57d-4bac-a28f-413510cf2b5e" providerId="AD" clId="Web-{46882A85-556A-6943-9D40-4E1DB4A148D2}" dt="2024-04-04T18:53:54.424" v="50"/>
        <pc:sldMkLst>
          <pc:docMk/>
          <pc:sldMk cId="4020122843" sldId="306"/>
        </pc:sldMkLst>
      </pc:sldChg>
      <pc:sldChg chg="add">
        <pc:chgData name="WENDALEE MARTIN WITTWER" userId="S::u0594444@umail.utah.edu::9fb0da18-f57d-4bac-a28f-413510cf2b5e" providerId="AD" clId="Web-{46882A85-556A-6943-9D40-4E1DB4A148D2}" dt="2024-04-04T18:54:06.783" v="52"/>
        <pc:sldMkLst>
          <pc:docMk/>
          <pc:sldMk cId="3694570275" sldId="307"/>
        </pc:sldMkLst>
      </pc:sldChg>
      <pc:sldChg chg="add del">
        <pc:chgData name="WENDALEE MARTIN WITTWER" userId="S::u0594444@umail.utah.edu::9fb0da18-f57d-4bac-a28f-413510cf2b5e" providerId="AD" clId="Web-{46882A85-556A-6943-9D40-4E1DB4A148D2}" dt="2024-04-04T18:55:21.097" v="59"/>
        <pc:sldMkLst>
          <pc:docMk/>
          <pc:sldMk cId="3970184329" sldId="308"/>
        </pc:sldMkLst>
      </pc:sldChg>
      <pc:sldChg chg="add">
        <pc:chgData name="WENDALEE MARTIN WITTWER" userId="S::u0594444@umail.utah.edu::9fb0da18-f57d-4bac-a28f-413510cf2b5e" providerId="AD" clId="Web-{46882A85-556A-6943-9D40-4E1DB4A148D2}" dt="2024-04-04T18:54:29.518" v="56"/>
        <pc:sldMkLst>
          <pc:docMk/>
          <pc:sldMk cId="1277697710" sldId="309"/>
        </pc:sldMkLst>
      </pc:sldChg>
    </pc:docChg>
  </pc:docChgLst>
  <pc:docChgLst>
    <pc:chgData name="WENDALEE MARTIN WITTWER" userId="S::u0594444@umail.utah.edu::9fb0da18-f57d-4bac-a28f-413510cf2b5e" providerId="AD" clId="Web-{E8897D81-5C30-CD42-F048-A2C7AA79D27B}"/>
    <pc:docChg chg="modSld">
      <pc:chgData name="WENDALEE MARTIN WITTWER" userId="S::u0594444@umail.utah.edu::9fb0da18-f57d-4bac-a28f-413510cf2b5e" providerId="AD" clId="Web-{E8897D81-5C30-CD42-F048-A2C7AA79D27B}" dt="2024-04-05T17:56:16.119" v="3" actId="20577"/>
      <pc:docMkLst>
        <pc:docMk/>
      </pc:docMkLst>
      <pc:sldChg chg="modSp">
        <pc:chgData name="WENDALEE MARTIN WITTWER" userId="S::u0594444@umail.utah.edu::9fb0da18-f57d-4bac-a28f-413510cf2b5e" providerId="AD" clId="Web-{E8897D81-5C30-CD42-F048-A2C7AA79D27B}" dt="2024-04-05T17:56:16.119" v="3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E8897D81-5C30-CD42-F048-A2C7AA79D27B}" dt="2024-04-05T17:56:16.119" v="3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E8897D81-5C30-CD42-F048-A2C7AA79D27B}" dt="2024-04-05T17:55:47.557" v="1" actId="20577"/>
        <pc:sldMkLst>
          <pc:docMk/>
          <pc:sldMk cId="607765463" sldId="301"/>
        </pc:sldMkLst>
        <pc:spChg chg="mod">
          <ac:chgData name="WENDALEE MARTIN WITTWER" userId="S::u0594444@umail.utah.edu::9fb0da18-f57d-4bac-a28f-413510cf2b5e" providerId="AD" clId="Web-{E8897D81-5C30-CD42-F048-A2C7AA79D27B}" dt="2024-04-05T17:55:47.557" v="1" actId="20577"/>
          <ac:spMkLst>
            <pc:docMk/>
            <pc:sldMk cId="607765463" sldId="301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Shazam!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drill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kind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mild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task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480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bench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748"/>
            <a:ext cx="10515600" cy="1325563"/>
          </a:xfrm>
        </p:spPr>
        <p:txBody>
          <a:bodyPr/>
          <a:lstStyle/>
          <a:p>
            <a:r>
              <a:rPr lang="en-US" dirty="0"/>
              <a:t>Shazam!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363429"/>
            <a:ext cx="10515600" cy="51383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Select 1 student to tally points on board. </a:t>
            </a:r>
          </a:p>
          <a:p>
            <a:pPr marL="514350" indent="-514350">
              <a:buAutoNum type="arabicPeriod"/>
            </a:pPr>
            <a:r>
              <a:rPr lang="en-US" dirty="0"/>
              <a:t>Class will compete against the teacher or create two teams.</a:t>
            </a:r>
          </a:p>
          <a:p>
            <a:pPr marL="514350" indent="-514350">
              <a:buAutoNum type="arabicPeriod"/>
            </a:pPr>
            <a:r>
              <a:rPr lang="en-US" dirty="0"/>
              <a:t>One S. at a time states the # of cards to be read (2-5 words)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Whole class reads words chorally.     </a:t>
            </a:r>
          </a:p>
          <a:p>
            <a:pPr marL="514350" indent="-514350">
              <a:buAutoNum type="arabicPeriod"/>
            </a:pPr>
            <a:r>
              <a:rPr lang="en-US" dirty="0"/>
              <a:t>1 point is earned for each card.             </a:t>
            </a:r>
          </a:p>
          <a:p>
            <a:pPr marL="514350" indent="-514350">
              <a:buAutoNum type="arabicPeriod"/>
            </a:pPr>
            <a:r>
              <a:rPr lang="en-US" dirty="0"/>
              <a:t>If SHAZAM! turns up, team loses all points.</a:t>
            </a:r>
          </a:p>
          <a:p>
            <a:pPr marL="514350" indent="-514350">
              <a:buAutoNum type="arabicPeriod"/>
            </a:pPr>
            <a:r>
              <a:rPr lang="en-US" dirty="0"/>
              <a:t>T. states the # of cards to be read (2-5 words)—teacher can read these or have whole class read words chorally for additional practice.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Team with most points wins. 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SHAZAM slides.</a:t>
            </a:r>
            <a:endParaRPr lang="en-US" sz="2600" dirty="0">
              <a:ea typeface="Calibri"/>
              <a:cs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098950" y="1017462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7765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122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858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child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45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off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432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patch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69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433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blind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08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5702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stem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7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grump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34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bond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strap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49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760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most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495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mind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416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6977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mild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814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post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206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777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wild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8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grant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395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post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host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hold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14022B-C5C5-4937-927E-19D95A3651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D5F992-12F5-40DD-AD88-DB091306BACF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3677C7FB-1E96-4A9D-9FBB-80772E0D36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147</Words>
  <Application>Microsoft Office PowerPoint</Application>
  <PresentationFormat>Widescreen</PresentationFormat>
  <Paragraphs>58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2.2</vt:lpstr>
      <vt:lpstr>Shazam!</vt:lpstr>
      <vt:lpstr>bond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62</cp:revision>
  <dcterms:created xsi:type="dcterms:W3CDTF">2017-08-10T22:22:47Z</dcterms:created>
  <dcterms:modified xsi:type="dcterms:W3CDTF">2024-04-05T17:56:22Z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